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17"/>
  </p:notesMasterIdLst>
  <p:handoutMasterIdLst>
    <p:handoutMasterId r:id="rId18"/>
  </p:handoutMasterIdLst>
  <p:sldIdLst>
    <p:sldId id="256" r:id="rId5"/>
    <p:sldId id="352" r:id="rId6"/>
    <p:sldId id="367" r:id="rId7"/>
    <p:sldId id="368" r:id="rId8"/>
    <p:sldId id="361" r:id="rId9"/>
    <p:sldId id="353" r:id="rId10"/>
    <p:sldId id="369" r:id="rId11"/>
    <p:sldId id="359" r:id="rId12"/>
    <p:sldId id="358" r:id="rId13"/>
    <p:sldId id="363" r:id="rId14"/>
    <p:sldId id="365" r:id="rId15"/>
    <p:sldId id="366" r:id="rId1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6A0"/>
    <a:srgbClr val="242527"/>
    <a:srgbClr val="032344"/>
    <a:srgbClr val="ADC32B"/>
    <a:srgbClr val="9CB227"/>
    <a:srgbClr val="B4C202"/>
    <a:srgbClr val="154F67"/>
    <a:srgbClr val="B4C302"/>
    <a:srgbClr val="05407D"/>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880BB-CD70-60D3-435B-18DEBF68B701}" v="1" dt="2026-04-27T23:02:4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mn-ea"/>
                <a:cs typeface="+mn-cs"/>
              </a:defRPr>
            </a:lvl1pPr>
          </a:lstStyle>
          <a:p>
            <a:pPr>
              <a:defRPr/>
            </a:pPr>
            <a:fld id="{F787B391-F186-7247-9D12-35CFACBF4729}" type="datetime1">
              <a:rPr lang="en-US"/>
              <a:pPr>
                <a:defRPr/>
              </a:pPr>
              <a:t>4/28/2026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mn-ea"/>
                <a:cs typeface="+mn-cs"/>
              </a:defRPr>
            </a:lvl1pPr>
          </a:lstStyle>
          <a:p>
            <a:pPr>
              <a:defRPr/>
            </a:pPr>
            <a:fld id="{F25148CE-C692-AC4C-9676-7992E7635D38}" type="slidenum">
              <a:rPr lang="en-US"/>
              <a:pPr>
                <a:defRPr/>
              </a:pPr>
              <a:t>‹#›</a:t>
            </a:fld>
            <a:endParaRPr lang="en-US"/>
          </a:p>
        </p:txBody>
      </p:sp>
    </p:spTree>
    <p:extLst>
      <p:ext uri="{BB962C8B-B14F-4D97-AF65-F5344CB8AC3E}">
        <p14:creationId xmlns:p14="http://schemas.microsoft.com/office/powerpoint/2010/main" val="1029491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mn-ea"/>
                <a:cs typeface="+mn-cs"/>
              </a:defRPr>
            </a:lvl1pPr>
          </a:lstStyle>
          <a:p>
            <a:pPr>
              <a:defRPr/>
            </a:pPr>
            <a:fld id="{11ECA988-0783-0B44-93C2-8EF17007D13D}" type="datetime1">
              <a:rPr lang="en-US"/>
              <a:pPr>
                <a:defRPr/>
              </a:pPr>
              <a:t>4/28/2026</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343400"/>
            <a:ext cx="5486400" cy="4657725"/>
          </a:xfrm>
          <a:prstGeom prst="rect">
            <a:avLst/>
          </a:prstGeom>
        </p:spPr>
        <p:txBody>
          <a:bodyPr vert="horz" lIns="91440" tIns="45720" rIns="91440" bIns="45720" rtlCol="0">
            <a:noAutofit/>
          </a:bodyPr>
          <a:lstStyle/>
          <a:p>
            <a:pPr lvl="0"/>
            <a:r>
              <a:rPr lang="en-AU" noProof="0"/>
              <a:t>In January 2008 RCNA provided a Pre-Budget Submission to the Australian Treasury for items relevant to nursing to be considered for inclusion in the Federal Budget 2008-2009. </a:t>
            </a:r>
          </a:p>
          <a:p>
            <a:pPr lvl="0"/>
            <a:r>
              <a:rPr lang="en-AU" noProof="0"/>
              <a:t>RCNA’s Pre–Budget Submission provided recommendations in a number of priority areas in urgent need of funding in order to address nursing workforce issues, and to enable nurses to provide high quality, evidence based health and aged care to the Australian community. </a:t>
            </a:r>
          </a:p>
          <a:p>
            <a:pPr lvl="0"/>
            <a:r>
              <a:rPr lang="en-AU" noProof="0"/>
              <a:t>Summary of Recommendations </a:t>
            </a:r>
          </a:p>
          <a:p>
            <a:pPr lvl="0"/>
            <a:r>
              <a:rPr lang="en-AU" noProof="0"/>
              <a:t>Funding was sought to: </a:t>
            </a:r>
          </a:p>
          <a:p>
            <a:pPr lvl="0"/>
            <a:r>
              <a:rPr lang="en-AU" noProof="0"/>
              <a:t>1. Increase the number of undergraduate nursing places for registered nurse education. </a:t>
            </a:r>
          </a:p>
          <a:p>
            <a:pPr lvl="0"/>
            <a:r>
              <a:rPr lang="en-AU" noProof="0"/>
              <a:t>2. Increase the number of enrolled nursing education places. </a:t>
            </a:r>
          </a:p>
          <a:p>
            <a:pPr lvl="0"/>
            <a:r>
              <a:rPr lang="en-AU" noProof="0"/>
              <a:t>3. Increase the number of clinical places for enrolled / registered nursing students. </a:t>
            </a:r>
          </a:p>
          <a:p>
            <a:pPr lvl="0"/>
            <a:r>
              <a:rPr lang="en-AU" noProof="0"/>
              <a:t>4. Increase the number of undergraduate scholarships that are available for nursing students. </a:t>
            </a:r>
          </a:p>
          <a:p>
            <a:pPr lvl="0"/>
            <a:r>
              <a:rPr lang="en-AU" noProof="0"/>
              <a:t>5. Increase the value of individual nurse scholarships. </a:t>
            </a:r>
          </a:p>
          <a:p>
            <a:pPr lvl="0"/>
            <a:r>
              <a:rPr lang="en-AU" noProof="0"/>
              <a:t>6. Provide clinical nurse educators throughout the hospital and age care system to support clinical placements and the retention of: </a:t>
            </a:r>
          </a:p>
          <a:p>
            <a:pPr lvl="0"/>
            <a:r>
              <a:rPr lang="en-AU" noProof="0"/>
              <a:t>(a) newly graduated nurses </a:t>
            </a:r>
          </a:p>
          <a:p>
            <a:pPr lvl="0"/>
            <a:r>
              <a:rPr lang="en-AU" noProof="0"/>
              <a:t>(b) nurses currently in the workforce </a:t>
            </a:r>
          </a:p>
          <a:p>
            <a:pPr lvl="0"/>
            <a:r>
              <a:rPr lang="en-AU" noProof="0"/>
              <a:t>(c) nurses re-entering the workforce. </a:t>
            </a:r>
          </a:p>
          <a:p>
            <a:pPr lvl="0"/>
            <a:r>
              <a:rPr lang="en-AU" noProof="0"/>
              <a:t>8. Explore and advance the development of Magnet Hospital Recognition Program in Australia. Magnet institutions are healthcare organisations which have been identified as being successful in recruiting, retaining and motivating nursing staff. Research on Magnet institutions has highlighted positive links between good human resource practices, staffing characteristics and outcomes of care. More information about Magnet principles are available on the ANCC website: </a:t>
            </a:r>
          </a:p>
          <a:p>
            <a:pPr lvl="0"/>
            <a:r>
              <a:rPr lang="en-AU" noProof="0"/>
              <a:t>www.nursecredentialing.org/Magnet </a:t>
            </a:r>
          </a:p>
          <a:p>
            <a:pPr lvl="0"/>
            <a:r>
              <a:rPr lang="en-AU" noProof="0"/>
              <a:t>Items relating to nurse practitioner recommended: </a:t>
            </a:r>
          </a:p>
          <a:p>
            <a:pPr lvl="0"/>
            <a:r>
              <a:rPr lang="en-AU" noProof="0"/>
              <a:t>9. Access to Medical Benefits Scheme (MBS) for nurse </a:t>
            </a:r>
            <a:r>
              <a:rPr lang="en-AU" noProof="0" err="1"/>
              <a:t>practioners</a:t>
            </a:r>
            <a:r>
              <a:rPr lang="en-AU" noProof="0"/>
              <a:t> (NP). Legislation barriers be removed that prevent NP from accessing the MBS and for their patients to be entitled to financial re-imbursement for NP services. </a:t>
            </a:r>
          </a:p>
          <a:p>
            <a:pPr lvl="0"/>
            <a:r>
              <a:rPr lang="en-AU" noProof="0"/>
              <a:t>10. Access to Pharmaceutical Benefits Scheme (PBS) for nurse </a:t>
            </a:r>
            <a:r>
              <a:rPr lang="en-AU" noProof="0" err="1"/>
              <a:t>practioners</a:t>
            </a:r>
            <a:r>
              <a:rPr lang="en-AU" noProof="0"/>
              <a:t>. Legislative barriers be removed which currently prevent NP from accessing the PBS and for their patients to be entitled to financial rebates for NP prescribed medication.</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mn-ea"/>
                <a:cs typeface="+mn-cs"/>
              </a:defRPr>
            </a:lvl1pPr>
          </a:lstStyle>
          <a:p>
            <a:pPr>
              <a:defRPr/>
            </a:pPr>
            <a:fld id="{54ED095D-9656-6E4F-B23C-AACCB0FC1124}" type="slidenum">
              <a:rPr lang="en-AU"/>
              <a:pPr>
                <a:defRPr/>
              </a:pPr>
              <a:t>‹#›</a:t>
            </a:fld>
            <a:endParaRPr lang="en-AU"/>
          </a:p>
        </p:txBody>
      </p:sp>
    </p:spTree>
    <p:extLst>
      <p:ext uri="{BB962C8B-B14F-4D97-AF65-F5344CB8AC3E}">
        <p14:creationId xmlns:p14="http://schemas.microsoft.com/office/powerpoint/2010/main" val="1830442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en-AU" sz="900" kern="1200">
        <a:solidFill>
          <a:schemeClr val="tx1"/>
        </a:solidFill>
        <a:latin typeface="+mn-lt"/>
        <a:ea typeface="ＭＳ Ｐゴシック" charset="-128"/>
        <a:cs typeface="ＭＳ Ｐゴシック" charset="-128"/>
      </a:defRPr>
    </a:lvl1pPr>
    <a:lvl2pPr marL="37931725" indent="-37474525"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ED095D-9656-6E4F-B23C-AACCB0FC1124}" type="slidenum">
              <a:rPr lang="en-AU" smtClean="0"/>
              <a:pPr>
                <a:defRPr/>
              </a:pPr>
              <a:t>1</a:t>
            </a:fld>
            <a:endParaRPr lang="en-AU"/>
          </a:p>
        </p:txBody>
      </p:sp>
    </p:spTree>
    <p:extLst>
      <p:ext uri="{BB962C8B-B14F-4D97-AF65-F5344CB8AC3E}">
        <p14:creationId xmlns:p14="http://schemas.microsoft.com/office/powerpoint/2010/main" val="7691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9A4F-05C8-05F0-5287-1B145F058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26A0B-B93F-5E39-BCB9-5D0FBE65B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6E5CA-EC5F-69EC-A1BA-5D21747554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081F5B2-1513-D6FB-9924-F4D468BB4BE9}"/>
              </a:ext>
            </a:extLst>
          </p:cNvPr>
          <p:cNvSpPr>
            <a:spLocks noGrp="1"/>
          </p:cNvSpPr>
          <p:nvPr>
            <p:ph type="sldNum" sz="quarter" idx="5"/>
          </p:nvPr>
        </p:nvSpPr>
        <p:spPr/>
        <p:txBody>
          <a:bodyPr/>
          <a:lstStyle/>
          <a:p>
            <a:pPr>
              <a:defRPr/>
            </a:pPr>
            <a:fld id="{54ED095D-9656-6E4F-B23C-AACCB0FC1124}" type="slidenum">
              <a:rPr lang="en-AU" smtClean="0"/>
              <a:pPr>
                <a:defRPr/>
              </a:pPr>
              <a:t>11</a:t>
            </a:fld>
            <a:endParaRPr lang="en-AU"/>
          </a:p>
        </p:txBody>
      </p:sp>
    </p:spTree>
    <p:extLst>
      <p:ext uri="{BB962C8B-B14F-4D97-AF65-F5344CB8AC3E}">
        <p14:creationId xmlns:p14="http://schemas.microsoft.com/office/powerpoint/2010/main" val="1261198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D5DD-3903-5C35-C632-AC3BE021A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645CD-3D62-B91A-C00F-30CF7F03A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FA91F-F70F-B965-AE91-7C227C7BEBE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DA11B3D-9090-AB29-8BAA-59D30EB64616}"/>
              </a:ext>
            </a:extLst>
          </p:cNvPr>
          <p:cNvSpPr>
            <a:spLocks noGrp="1"/>
          </p:cNvSpPr>
          <p:nvPr>
            <p:ph type="sldNum" sz="quarter" idx="5"/>
          </p:nvPr>
        </p:nvSpPr>
        <p:spPr/>
        <p:txBody>
          <a:bodyPr/>
          <a:lstStyle/>
          <a:p>
            <a:pPr>
              <a:defRPr/>
            </a:pPr>
            <a:fld id="{54ED095D-9656-6E4F-B23C-AACCB0FC1124}" type="slidenum">
              <a:rPr lang="en-AU" smtClean="0"/>
              <a:pPr>
                <a:defRPr/>
              </a:pPr>
              <a:t>12</a:t>
            </a:fld>
            <a:endParaRPr lang="en-AU"/>
          </a:p>
        </p:txBody>
      </p:sp>
    </p:spTree>
    <p:extLst>
      <p:ext uri="{BB962C8B-B14F-4D97-AF65-F5344CB8AC3E}">
        <p14:creationId xmlns:p14="http://schemas.microsoft.com/office/powerpoint/2010/main" val="364908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kern="1200">
                <a:solidFill>
                  <a:schemeClr val="tx1"/>
                </a:solidFill>
                <a:effectLst/>
                <a:latin typeface="+mn-lt"/>
                <a:ea typeface="ＭＳ Ｐゴシック" charset="-128"/>
                <a:cs typeface="ＭＳ Ｐゴシック" charset="-128"/>
              </a:rPr>
              <a:t>I would like to begin by acknowledging the Traditional Custodians of the beautiful lands on which I am presenting today, the Ngunnawal people. I pay my respects to their Elders past and present and recognise their continuing connection to land, waters and culture. I also acknowledge and pay my respects to Aboriginal and Torres Strait Islander peoples joining us today from other lands and countries across Australia. As nurses and health professionals, we recognise the deep knowledge, strength and resilience of Aboriginal and Torres Strait Islander peoples, and the importance of culturally safe, respectful and inclusive health care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This piece was commissioned by ACN and produced by Kristie Peters as part of ACN’s Reconciliation Action Plan.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820D7-DEF0-4FE5-AD0F-0BA8CAF9BBD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526EC-44DF-63C4-7134-90746AF29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2D836-256F-00C7-E852-28B292168C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1E8CFB-F583-2CB5-E755-191FC37AC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EB11F3-1B99-DEF0-2CBE-048F0EE94FEF}"/>
              </a:ext>
            </a:extLst>
          </p:cNvPr>
          <p:cNvSpPr>
            <a:spLocks noGrp="1"/>
          </p:cNvSpPr>
          <p:nvPr>
            <p:ph type="sldNum" sz="quarter" idx="10"/>
          </p:nvPr>
        </p:nvSpPr>
        <p:spPr/>
        <p:txBody>
          <a:bodyPr/>
          <a:lstStyle/>
          <a:p>
            <a:pPr>
              <a:defRPr/>
            </a:pPr>
            <a:fld id="{54ED095D-9656-6E4F-B23C-AACCB0FC1124}" type="slidenum">
              <a:rPr lang="en-AU" smtClean="0"/>
              <a:pPr>
                <a:defRPr/>
              </a:pPr>
              <a:t>3</a:t>
            </a:fld>
            <a:endParaRPr lang="en-AU"/>
          </a:p>
        </p:txBody>
      </p:sp>
    </p:spTree>
    <p:extLst>
      <p:ext uri="{BB962C8B-B14F-4D97-AF65-F5344CB8AC3E}">
        <p14:creationId xmlns:p14="http://schemas.microsoft.com/office/powerpoint/2010/main" val="364143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7FFD-3D6F-A805-7C3D-00CC242F2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FA03E-0AEA-4E1E-8ADA-979318DE0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B351A-B2C1-9F8F-AF17-80B9537564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9BB9975-6C2A-CD32-5FE1-7D2F8A35D082}"/>
              </a:ext>
            </a:extLst>
          </p:cNvPr>
          <p:cNvSpPr>
            <a:spLocks noGrp="1"/>
          </p:cNvSpPr>
          <p:nvPr>
            <p:ph type="sldNum" sz="quarter" idx="5"/>
          </p:nvPr>
        </p:nvSpPr>
        <p:spPr/>
        <p:txBody>
          <a:bodyPr/>
          <a:lstStyle/>
          <a:p>
            <a:pPr>
              <a:defRPr/>
            </a:pPr>
            <a:fld id="{54ED095D-9656-6E4F-B23C-AACCB0FC1124}" type="slidenum">
              <a:rPr lang="en-AU" smtClean="0"/>
              <a:pPr>
                <a:defRPr/>
              </a:pPr>
              <a:t>5</a:t>
            </a:fld>
            <a:endParaRPr lang="en-AU"/>
          </a:p>
        </p:txBody>
      </p:sp>
    </p:spTree>
    <p:extLst>
      <p:ext uri="{BB962C8B-B14F-4D97-AF65-F5344CB8AC3E}">
        <p14:creationId xmlns:p14="http://schemas.microsoft.com/office/powerpoint/2010/main" val="201327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54ED095D-9656-6E4F-B23C-AACCB0FC1124}" type="slidenum">
              <a:rPr lang="en-AU" smtClean="0"/>
              <a:pPr>
                <a:defRPr/>
              </a:pPr>
              <a:t>6</a:t>
            </a:fld>
            <a:endParaRPr lang="en-AU"/>
          </a:p>
        </p:txBody>
      </p:sp>
    </p:spTree>
    <p:extLst>
      <p:ext uri="{BB962C8B-B14F-4D97-AF65-F5344CB8AC3E}">
        <p14:creationId xmlns:p14="http://schemas.microsoft.com/office/powerpoint/2010/main" val="393431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C23F6-0614-7DC6-2646-B9D5D18C5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CD896-24EC-E54E-487A-D3871D096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5C44D-3CFC-CC28-7C26-BE7659195A5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5B13012-7460-D832-7F9C-AECB8160DF3B}"/>
              </a:ext>
            </a:extLst>
          </p:cNvPr>
          <p:cNvSpPr>
            <a:spLocks noGrp="1"/>
          </p:cNvSpPr>
          <p:nvPr>
            <p:ph type="sldNum" sz="quarter" idx="5"/>
          </p:nvPr>
        </p:nvSpPr>
        <p:spPr/>
        <p:txBody>
          <a:bodyPr/>
          <a:lstStyle/>
          <a:p>
            <a:pPr>
              <a:defRPr/>
            </a:pPr>
            <a:fld id="{54ED095D-9656-6E4F-B23C-AACCB0FC1124}" type="slidenum">
              <a:rPr lang="en-AU" smtClean="0"/>
              <a:pPr>
                <a:defRPr/>
              </a:pPr>
              <a:t>7</a:t>
            </a:fld>
            <a:endParaRPr lang="en-AU"/>
          </a:p>
        </p:txBody>
      </p:sp>
    </p:spTree>
    <p:extLst>
      <p:ext uri="{BB962C8B-B14F-4D97-AF65-F5344CB8AC3E}">
        <p14:creationId xmlns:p14="http://schemas.microsoft.com/office/powerpoint/2010/main" val="253078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F467-D118-86CC-FEE7-E3EB0DCC9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60DAA-E920-198C-9371-EBFF1F1E5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0379B-ED96-CBEC-7426-CD4E77F76DA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50AA596-5AF8-CFED-41B7-6E1B9AC3483A}"/>
              </a:ext>
            </a:extLst>
          </p:cNvPr>
          <p:cNvSpPr>
            <a:spLocks noGrp="1"/>
          </p:cNvSpPr>
          <p:nvPr>
            <p:ph type="sldNum" sz="quarter" idx="5"/>
          </p:nvPr>
        </p:nvSpPr>
        <p:spPr/>
        <p:txBody>
          <a:bodyPr/>
          <a:lstStyle/>
          <a:p>
            <a:pPr>
              <a:defRPr/>
            </a:pPr>
            <a:fld id="{54ED095D-9656-6E4F-B23C-AACCB0FC1124}" type="slidenum">
              <a:rPr lang="en-AU" smtClean="0"/>
              <a:pPr>
                <a:defRPr/>
              </a:pPr>
              <a:t>8</a:t>
            </a:fld>
            <a:endParaRPr lang="en-AU"/>
          </a:p>
        </p:txBody>
      </p:sp>
    </p:spTree>
    <p:extLst>
      <p:ext uri="{BB962C8B-B14F-4D97-AF65-F5344CB8AC3E}">
        <p14:creationId xmlns:p14="http://schemas.microsoft.com/office/powerpoint/2010/main" val="283646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BE842-3358-306E-3BAD-C50B8D25A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91B57-A2DE-9B45-8052-FD1907111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25078-6334-78AF-91CA-BB26632B1EE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844BD96-B7BE-EF2A-E402-1E6CB5E13A27}"/>
              </a:ext>
            </a:extLst>
          </p:cNvPr>
          <p:cNvSpPr>
            <a:spLocks noGrp="1"/>
          </p:cNvSpPr>
          <p:nvPr>
            <p:ph type="sldNum" sz="quarter" idx="5"/>
          </p:nvPr>
        </p:nvSpPr>
        <p:spPr/>
        <p:txBody>
          <a:bodyPr/>
          <a:lstStyle/>
          <a:p>
            <a:pPr>
              <a:defRPr/>
            </a:pPr>
            <a:fld id="{54ED095D-9656-6E4F-B23C-AACCB0FC1124}" type="slidenum">
              <a:rPr lang="en-AU" smtClean="0"/>
              <a:pPr>
                <a:defRPr/>
              </a:pPr>
              <a:t>9</a:t>
            </a:fld>
            <a:endParaRPr lang="en-AU"/>
          </a:p>
        </p:txBody>
      </p:sp>
    </p:spTree>
    <p:extLst>
      <p:ext uri="{BB962C8B-B14F-4D97-AF65-F5344CB8AC3E}">
        <p14:creationId xmlns:p14="http://schemas.microsoft.com/office/powerpoint/2010/main" val="300972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02B8-06EC-4F4B-79DC-5126B1145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B9358-E3F9-A933-5D23-6CD690213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06C06-C1B4-2FA2-EBF0-E7BDD7891F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8C89A49-4D41-4130-7FFA-BCDD40C3E4FA}"/>
              </a:ext>
            </a:extLst>
          </p:cNvPr>
          <p:cNvSpPr>
            <a:spLocks noGrp="1"/>
          </p:cNvSpPr>
          <p:nvPr>
            <p:ph type="sldNum" sz="quarter" idx="5"/>
          </p:nvPr>
        </p:nvSpPr>
        <p:spPr/>
        <p:txBody>
          <a:bodyPr/>
          <a:lstStyle/>
          <a:p>
            <a:pPr>
              <a:defRPr/>
            </a:pPr>
            <a:fld id="{54ED095D-9656-6E4F-B23C-AACCB0FC1124}" type="slidenum">
              <a:rPr lang="en-AU" smtClean="0"/>
              <a:pPr>
                <a:defRPr/>
              </a:pPr>
              <a:t>10</a:t>
            </a:fld>
            <a:endParaRPr lang="en-AU"/>
          </a:p>
        </p:txBody>
      </p:sp>
    </p:spTree>
    <p:extLst>
      <p:ext uri="{BB962C8B-B14F-4D97-AF65-F5344CB8AC3E}">
        <p14:creationId xmlns:p14="http://schemas.microsoft.com/office/powerpoint/2010/main" val="554887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BA35E5-53AB-4632-92B6-5CE4122DA3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914400" y="2130432"/>
            <a:ext cx="10363200" cy="1470025"/>
          </a:xfrm>
        </p:spPr>
        <p:txBody>
          <a:bodyPr/>
          <a:lstStyle>
            <a:lvl1pPr algn="ctr" defTabSz="342900" rtl="0" eaLnBrk="0" fontAlgn="base" hangingPunct="0">
              <a:spcBef>
                <a:spcPct val="0"/>
              </a:spcBef>
              <a:spcAft>
                <a:spcPct val="0"/>
              </a:spcAft>
              <a:defRPr lang="en-US" sz="3000" b="0" i="0" kern="1200" baseline="0" dirty="0">
                <a:solidFill>
                  <a:srgbClr val="ADC32B"/>
                </a:solidFill>
                <a:latin typeface="Arial" charset="0"/>
                <a:ea typeface="Arial" charset="0"/>
                <a:cs typeface="Arial" charset="0"/>
              </a:defRPr>
            </a:lvl1p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242527"/>
                </a:solidFill>
                <a:latin typeface="Arial" charset="0"/>
                <a:ea typeface="Arial" charset="0"/>
                <a:cs typeface="Arial"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342900" rtl="0" eaLnBrk="0" fontAlgn="base" hangingPunct="0">
              <a:spcBef>
                <a:spcPct val="0"/>
              </a:spcBef>
              <a:spcAft>
                <a:spcPct val="0"/>
              </a:spcAft>
              <a:defRPr lang="en-US" sz="3300" kern="1200" baseline="0" dirty="0">
                <a:solidFill>
                  <a:srgbClr val="ADC32B"/>
                </a:solidFill>
                <a:latin typeface="Arial" charset="0"/>
                <a:ea typeface="Arial" charset="0"/>
                <a:cs typeface="Arial" charset="0"/>
              </a:defRPr>
            </a:lvl1pPr>
          </a:lstStyle>
          <a:p>
            <a:r>
              <a:rPr lang="en-GB"/>
              <a:t>Click to edit Master title style</a:t>
            </a:r>
            <a:endParaRPr lang="en-US"/>
          </a:p>
        </p:txBody>
      </p:sp>
      <p:sp>
        <p:nvSpPr>
          <p:cNvPr id="3" name="Content Placeholder 2"/>
          <p:cNvSpPr>
            <a:spLocks noGrp="1"/>
          </p:cNvSpPr>
          <p:nvPr>
            <p:ph idx="1"/>
          </p:nvPr>
        </p:nvSpPr>
        <p:spPr/>
        <p:txBody>
          <a:bodyPr/>
          <a:lstStyle>
            <a:lvl1pPr algn="l" defTabSz="342900" rtl="0" eaLnBrk="0" fontAlgn="base" hangingPunct="0">
              <a:spcBef>
                <a:spcPct val="20000"/>
              </a:spcBef>
              <a:spcAft>
                <a:spcPct val="0"/>
              </a:spcAft>
              <a:buFont typeface="Arial" charset="0"/>
              <a:defRPr lang="en-AU" sz="1500" kern="1200" dirty="0" smtClean="0">
                <a:solidFill>
                  <a:srgbClr val="242527"/>
                </a:solidFill>
                <a:latin typeface="Arial" charset="0"/>
                <a:ea typeface="Arial" charset="0"/>
                <a:cs typeface="Arial" charset="0"/>
              </a:defRPr>
            </a:lvl1pPr>
            <a:lvl2pPr algn="l" defTabSz="342900" rtl="0" eaLnBrk="0" fontAlgn="base" hangingPunct="0">
              <a:spcBef>
                <a:spcPct val="20000"/>
              </a:spcBef>
              <a:spcAft>
                <a:spcPct val="0"/>
              </a:spcAft>
              <a:buFont typeface="Arial" charset="0"/>
              <a:defRPr lang="en-AU" sz="1350" kern="1200" dirty="0" smtClean="0">
                <a:solidFill>
                  <a:srgbClr val="242527"/>
                </a:solidFill>
                <a:latin typeface="Arial" charset="0"/>
                <a:ea typeface="Arial" charset="0"/>
                <a:cs typeface="Arial" charset="0"/>
              </a:defRPr>
            </a:lvl2pPr>
            <a:lvl3pPr algn="l" defTabSz="342900" rtl="0" eaLnBrk="0" fontAlgn="base" hangingPunct="0">
              <a:spcBef>
                <a:spcPct val="20000"/>
              </a:spcBef>
              <a:spcAft>
                <a:spcPct val="0"/>
              </a:spcAft>
              <a:buFont typeface="Arial" charset="0"/>
              <a:defRPr lang="en-AU" sz="1200" kern="1200" dirty="0" smtClean="0">
                <a:solidFill>
                  <a:srgbClr val="242527"/>
                </a:solidFill>
                <a:latin typeface="Arial" charset="0"/>
                <a:ea typeface="Arial" charset="0"/>
                <a:cs typeface="Arial" charset="0"/>
              </a:defRPr>
            </a:lvl3pPr>
            <a:lvl4pPr algn="l" defTabSz="342900" rtl="0" eaLnBrk="0" fontAlgn="base" hangingPunct="0">
              <a:spcBef>
                <a:spcPct val="20000"/>
              </a:spcBef>
              <a:spcAft>
                <a:spcPct val="0"/>
              </a:spcAft>
              <a:buFont typeface="Arial" charset="0"/>
              <a:defRPr lang="en-AU" sz="1050" kern="1200" dirty="0" smtClean="0">
                <a:solidFill>
                  <a:srgbClr val="242527"/>
                </a:solidFill>
                <a:latin typeface="Arial" charset="0"/>
                <a:ea typeface="Arial" charset="0"/>
                <a:cs typeface="Arial" charset="0"/>
              </a:defRPr>
            </a:lvl4pPr>
            <a:lvl5pPr algn="l" defTabSz="342900" rtl="0" eaLnBrk="0" fontAlgn="base" hangingPunct="0">
              <a:spcBef>
                <a:spcPct val="20000"/>
              </a:spcBef>
              <a:spcAft>
                <a:spcPct val="0"/>
              </a:spcAft>
              <a:buFont typeface="Arial" charset="0"/>
              <a:defRPr lang="en-US" sz="900" kern="1200" dirty="0">
                <a:solidFill>
                  <a:srgbClr val="242527"/>
                </a:solidFill>
                <a:latin typeface="Arial" charset="0"/>
                <a:ea typeface="Arial" charset="0"/>
                <a:cs typeface="Arial"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A432B9-EA67-F04F-9304-501133B507F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rgbClr val="242527"/>
                </a:solidFill>
                <a:latin typeface="Arial" charset="0"/>
                <a:ea typeface="Arial" charset="0"/>
                <a:cs typeface="Arial"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E809FF-532A-EB4A-867A-7A626154F7E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342900" rtl="0" eaLnBrk="0" fontAlgn="base" hangingPunct="0">
              <a:spcBef>
                <a:spcPct val="0"/>
              </a:spcBef>
              <a:spcAft>
                <a:spcPct val="0"/>
              </a:spcAft>
              <a:defRPr lang="en-US" sz="3300" kern="1200" baseline="0" dirty="0">
                <a:solidFill>
                  <a:srgbClr val="ADC32B"/>
                </a:solidFill>
                <a:latin typeface="Arial" charset="0"/>
                <a:ea typeface="Arial" charset="0"/>
                <a:cs typeface="Arial" charset="0"/>
              </a:defRPr>
            </a:lvl1p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marL="257175" indent="-257175">
              <a:defRPr lang="en-AU" sz="1500" kern="1200" dirty="0" smtClean="0">
                <a:solidFill>
                  <a:srgbClr val="242527"/>
                </a:solidFill>
                <a:latin typeface="Arial" charset="0"/>
                <a:ea typeface="Arial" charset="0"/>
                <a:cs typeface="Arial" charset="0"/>
              </a:defRPr>
            </a:lvl1pPr>
            <a:lvl2pPr algn="l" defTabSz="342900" rtl="0" eaLnBrk="0" fontAlgn="base" hangingPunct="0">
              <a:spcBef>
                <a:spcPct val="20000"/>
              </a:spcBef>
              <a:spcAft>
                <a:spcPct val="0"/>
              </a:spcAft>
              <a:buFont typeface="Arial" charset="0"/>
              <a:defRPr lang="en-AU" sz="1350" kern="1200" dirty="0" smtClean="0">
                <a:solidFill>
                  <a:srgbClr val="242527"/>
                </a:solidFill>
                <a:latin typeface="Arial" charset="0"/>
                <a:ea typeface="Arial" charset="0"/>
                <a:cs typeface="Arial" charset="0"/>
              </a:defRPr>
            </a:lvl2pPr>
            <a:lvl3pPr algn="l" defTabSz="342900" rtl="0" eaLnBrk="0" fontAlgn="base" hangingPunct="0">
              <a:spcBef>
                <a:spcPct val="20000"/>
              </a:spcBef>
              <a:spcAft>
                <a:spcPct val="0"/>
              </a:spcAft>
              <a:buFont typeface="Arial" charset="0"/>
              <a:defRPr lang="en-AU" sz="1200" kern="1200" dirty="0" smtClean="0">
                <a:solidFill>
                  <a:srgbClr val="242527"/>
                </a:solidFill>
                <a:latin typeface="Arial" charset="0"/>
                <a:ea typeface="Arial" charset="0"/>
                <a:cs typeface="Arial" charset="0"/>
              </a:defRPr>
            </a:lvl3pPr>
            <a:lvl4pPr algn="l" defTabSz="342900" rtl="0" eaLnBrk="0" fontAlgn="base" hangingPunct="0">
              <a:spcBef>
                <a:spcPct val="20000"/>
              </a:spcBef>
              <a:spcAft>
                <a:spcPct val="0"/>
              </a:spcAft>
              <a:buFont typeface="Arial" charset="0"/>
              <a:defRPr lang="en-AU" sz="1050" kern="1200" dirty="0" smtClean="0">
                <a:solidFill>
                  <a:srgbClr val="242527"/>
                </a:solidFill>
                <a:latin typeface="Arial" charset="0"/>
                <a:ea typeface="Arial" charset="0"/>
                <a:cs typeface="Arial" charset="0"/>
              </a:defRPr>
            </a:lvl4pPr>
            <a:lvl5pPr algn="l" defTabSz="342900" rtl="0" eaLnBrk="0" fontAlgn="base" hangingPunct="0">
              <a:spcBef>
                <a:spcPct val="20000"/>
              </a:spcBef>
              <a:spcAft>
                <a:spcPct val="0"/>
              </a:spcAft>
              <a:buFont typeface="Arial" charset="0"/>
              <a:defRPr lang="en-US" sz="900" kern="1200" dirty="0">
                <a:solidFill>
                  <a:srgbClr val="242527"/>
                </a:solidFill>
                <a:latin typeface="Arial" charset="0"/>
                <a:ea typeface="Arial" charset="0"/>
                <a:cs typeface="Arial" charset="0"/>
              </a:defRPr>
            </a:lvl5pPr>
            <a:lvl6pPr>
              <a:defRPr sz="1350"/>
            </a:lvl6pPr>
            <a:lvl7pPr>
              <a:defRPr sz="1350"/>
            </a:lvl7pPr>
            <a:lvl8pPr>
              <a:defRPr sz="1350"/>
            </a:lvl8pPr>
            <a:lvl9pPr>
              <a:defRPr sz="1350"/>
            </a:lvl9pPr>
          </a:lstStyle>
          <a:p>
            <a:pPr marL="257175" lvl="0" indent="-257175" algn="l" defTabSz="342900" rtl="0" eaLnBrk="0" fontAlgn="base" hangingPunct="0">
              <a:spcBef>
                <a:spcPct val="20000"/>
              </a:spcBef>
              <a:spcAft>
                <a:spcPct val="0"/>
              </a:spcAft>
              <a:buFont typeface="Arial" charset="0"/>
              <a:buChar char="•"/>
            </a:pPr>
            <a:r>
              <a:rPr lang="en-GB"/>
              <a:t>Click to edit Master text styles</a:t>
            </a:r>
          </a:p>
          <a:p>
            <a:pPr marL="257175" lvl="1" indent="-257175" algn="l" defTabSz="342900" rtl="0" eaLnBrk="0" fontAlgn="base" hangingPunct="0">
              <a:spcBef>
                <a:spcPct val="20000"/>
              </a:spcBef>
              <a:spcAft>
                <a:spcPct val="0"/>
              </a:spcAft>
              <a:buFont typeface="Arial" charset="0"/>
              <a:buChar char="•"/>
            </a:pPr>
            <a:r>
              <a:rPr lang="en-GB"/>
              <a:t>Second level</a:t>
            </a:r>
          </a:p>
          <a:p>
            <a:pPr marL="257175" lvl="2" indent="-257175" algn="l" defTabSz="342900" rtl="0" eaLnBrk="0" fontAlgn="base" hangingPunct="0">
              <a:spcBef>
                <a:spcPct val="20000"/>
              </a:spcBef>
              <a:spcAft>
                <a:spcPct val="0"/>
              </a:spcAft>
              <a:buFont typeface="Arial" charset="0"/>
              <a:buChar char="•"/>
            </a:pPr>
            <a:r>
              <a:rPr lang="en-GB"/>
              <a:t>Third level</a:t>
            </a:r>
          </a:p>
          <a:p>
            <a:pPr marL="257175" lvl="3" indent="-257175" algn="l" defTabSz="342900" rtl="0" eaLnBrk="0" fontAlgn="base" hangingPunct="0">
              <a:spcBef>
                <a:spcPct val="20000"/>
              </a:spcBef>
              <a:spcAft>
                <a:spcPct val="0"/>
              </a:spcAft>
              <a:buFont typeface="Arial" charset="0"/>
              <a:buChar char="•"/>
            </a:pPr>
            <a:r>
              <a:rPr lang="en-GB"/>
              <a:t>Fourth level</a:t>
            </a:r>
          </a:p>
          <a:p>
            <a:pPr marL="257175" lvl="4" indent="-257175" algn="l" defTabSz="342900" rtl="0" eaLnBrk="0" fontAlgn="base" hangingPunct="0">
              <a:spcBef>
                <a:spcPct val="20000"/>
              </a:spcBef>
              <a:spcAft>
                <a:spcPct val="0"/>
              </a:spcAft>
              <a:buFont typeface="Arial" charset="0"/>
              <a:buChar char="•"/>
            </a:pPr>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lgn="l" defTabSz="342900" rtl="0" eaLnBrk="0" fontAlgn="base" hangingPunct="0">
              <a:spcBef>
                <a:spcPct val="20000"/>
              </a:spcBef>
              <a:spcAft>
                <a:spcPct val="0"/>
              </a:spcAft>
              <a:buFont typeface="Arial" charset="0"/>
              <a:defRPr lang="en-AU" sz="1500" kern="1200" dirty="0" smtClean="0">
                <a:solidFill>
                  <a:srgbClr val="242527"/>
                </a:solidFill>
                <a:latin typeface="Arial" charset="0"/>
                <a:ea typeface="Arial" charset="0"/>
                <a:cs typeface="Arial" charset="0"/>
              </a:defRPr>
            </a:lvl1pPr>
            <a:lvl2pPr algn="l" defTabSz="342900" rtl="0" eaLnBrk="0" fontAlgn="base" hangingPunct="0">
              <a:spcBef>
                <a:spcPct val="20000"/>
              </a:spcBef>
              <a:spcAft>
                <a:spcPct val="0"/>
              </a:spcAft>
              <a:buFont typeface="Arial" charset="0"/>
              <a:defRPr lang="en-AU" sz="1350" kern="1200" dirty="0" smtClean="0">
                <a:solidFill>
                  <a:srgbClr val="242527"/>
                </a:solidFill>
                <a:latin typeface="Arial" charset="0"/>
                <a:ea typeface="Arial" charset="0"/>
                <a:cs typeface="Arial" charset="0"/>
              </a:defRPr>
            </a:lvl2pPr>
            <a:lvl3pPr algn="l" defTabSz="342900" rtl="0" eaLnBrk="0" fontAlgn="base" hangingPunct="0">
              <a:spcBef>
                <a:spcPct val="20000"/>
              </a:spcBef>
              <a:spcAft>
                <a:spcPct val="0"/>
              </a:spcAft>
              <a:buFont typeface="Arial" charset="0"/>
              <a:defRPr lang="en-AU" sz="1200" kern="1200" dirty="0" smtClean="0">
                <a:solidFill>
                  <a:srgbClr val="242527"/>
                </a:solidFill>
                <a:latin typeface="Arial" charset="0"/>
                <a:ea typeface="Arial" charset="0"/>
                <a:cs typeface="Arial" charset="0"/>
              </a:defRPr>
            </a:lvl3pPr>
            <a:lvl4pPr algn="l" defTabSz="342900" rtl="0" eaLnBrk="0" fontAlgn="base" hangingPunct="0">
              <a:spcBef>
                <a:spcPct val="20000"/>
              </a:spcBef>
              <a:spcAft>
                <a:spcPct val="0"/>
              </a:spcAft>
              <a:buFont typeface="Arial" charset="0"/>
              <a:defRPr lang="en-AU" sz="1050" kern="1200" dirty="0" smtClean="0">
                <a:solidFill>
                  <a:srgbClr val="242527"/>
                </a:solidFill>
                <a:latin typeface="Arial" charset="0"/>
                <a:ea typeface="Arial" charset="0"/>
                <a:cs typeface="Arial" charset="0"/>
              </a:defRPr>
            </a:lvl4pPr>
            <a:lvl5pPr algn="l" defTabSz="342900" rtl="0" eaLnBrk="0" fontAlgn="base" hangingPunct="0">
              <a:spcBef>
                <a:spcPct val="20000"/>
              </a:spcBef>
              <a:spcAft>
                <a:spcPct val="0"/>
              </a:spcAft>
              <a:buFont typeface="Arial" charset="0"/>
              <a:defRPr lang="en-US" sz="900" kern="1200" dirty="0">
                <a:solidFill>
                  <a:srgbClr val="242527"/>
                </a:solidFill>
                <a:latin typeface="Arial" charset="0"/>
                <a:ea typeface="Arial" charset="0"/>
                <a:cs typeface="Arial" charset="0"/>
              </a:defRPr>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78EF86-02B3-4D4B-91DB-69A852FC3B2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500" b="1" baseline="0">
                <a:solidFill>
                  <a:srgbClr val="ADC32B"/>
                </a:solidFill>
                <a:latin typeface="Helvetica" panose="020B0500000000000000"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500">
                <a:solidFill>
                  <a:srgbClr val="242527"/>
                </a:solidFill>
              </a:defRPr>
            </a:lvl1pPr>
            <a:lvl2pPr>
              <a:defRPr sz="1350">
                <a:solidFill>
                  <a:srgbClr val="242527"/>
                </a:solidFill>
              </a:defRPr>
            </a:lvl2pPr>
            <a:lvl3pPr>
              <a:defRPr sz="1200">
                <a:solidFill>
                  <a:srgbClr val="242527"/>
                </a:solidFill>
              </a:defRPr>
            </a:lvl3pPr>
            <a:lvl4pPr>
              <a:defRPr sz="1050">
                <a:solidFill>
                  <a:srgbClr val="242527"/>
                </a:solidFill>
              </a:defRPr>
            </a:lvl4pPr>
            <a:lvl5pPr>
              <a:defRPr sz="900">
                <a:solidFill>
                  <a:srgbClr val="242527"/>
                </a:solidFill>
              </a:defRPr>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lang="en-AU" sz="1500" b="1" kern="1200" baseline="0" smtClean="0">
                <a:solidFill>
                  <a:srgbClr val="ADC32B"/>
                </a:solidFill>
                <a:latin typeface="Helvetica" panose="020B0500000000000000" pitchFamily="34" charset="0"/>
                <a:ea typeface="ＭＳ Ｐゴシック" charset="-128"/>
                <a:cs typeface="ＭＳ Ｐゴシック"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hasCustomPrompt="1"/>
          </p:nvPr>
        </p:nvSpPr>
        <p:spPr>
          <a:xfrm>
            <a:off x="6193372" y="2174875"/>
            <a:ext cx="5389033" cy="3951288"/>
          </a:xfrm>
        </p:spPr>
        <p:txBody>
          <a:bodyPr/>
          <a:lstStyle>
            <a:lvl1pPr>
              <a:defRPr sz="1500">
                <a:solidFill>
                  <a:srgbClr val="242527"/>
                </a:solidFill>
              </a:defRPr>
            </a:lvl1pPr>
            <a:lvl2pPr>
              <a:defRPr sz="1350">
                <a:solidFill>
                  <a:srgbClr val="242527"/>
                </a:solidFill>
              </a:defRPr>
            </a:lvl2pPr>
            <a:lvl3pPr>
              <a:defRPr sz="1200">
                <a:solidFill>
                  <a:srgbClr val="242527"/>
                </a:solidFill>
              </a:defRPr>
            </a:lvl3pPr>
            <a:lvl4pPr>
              <a:defRPr sz="1050">
                <a:solidFill>
                  <a:srgbClr val="242527"/>
                </a:solidFill>
              </a:defRPr>
            </a:lvl4pPr>
            <a:lvl5pPr>
              <a:defRPr sz="900">
                <a:solidFill>
                  <a:srgbClr val="242527"/>
                </a:solidFill>
              </a:defRPr>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Slide Number Placeholder 5"/>
          <p:cNvSpPr>
            <a:spLocks noGrp="1"/>
          </p:cNvSpPr>
          <p:nvPr>
            <p:ph type="sldNum" sz="quarter" idx="12"/>
          </p:nvPr>
        </p:nvSpPr>
        <p:spPr>
          <a:xfrm>
            <a:off x="8915829" y="6093303"/>
            <a:ext cx="2844800" cy="365125"/>
          </a:xfrm>
        </p:spPr>
        <p:txBody>
          <a:bodyPr vert="horz" lIns="91440" tIns="45720" rIns="91440" bIns="45720" rtlCol="0" anchor="ctr"/>
          <a:lstStyle>
            <a:lvl1pPr>
              <a:defRPr lang="en-US" smtClean="0"/>
            </a:lvl1pPr>
          </a:lstStyle>
          <a:p>
            <a:fld id="{CE19E27B-0D6D-5B4E-880B-D2A42B00F1F2}"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342900" rtl="0" eaLnBrk="0" fontAlgn="base" hangingPunct="0">
              <a:spcBef>
                <a:spcPct val="0"/>
              </a:spcBef>
              <a:spcAft>
                <a:spcPct val="0"/>
              </a:spcAft>
              <a:defRPr lang="en-US" sz="3300" kern="1200" baseline="0">
                <a:solidFill>
                  <a:srgbClr val="ADC32B"/>
                </a:solidFill>
                <a:latin typeface="Arial" charset="0"/>
                <a:ea typeface="Arial" charset="0"/>
                <a:cs typeface="Arial" charset="0"/>
              </a:defRPr>
            </a:lvl1pPr>
          </a:lstStyle>
          <a:p>
            <a:r>
              <a:rPr lang="en-GB"/>
              <a:t>Click to edit Master title style</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CEA4244-BE18-BD4B-9D59-CBE981EE1BE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7F6F425-1ECE-4247-A633-1D3872AA62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lgn="l" defTabSz="342900" rtl="0" eaLnBrk="0" fontAlgn="base" hangingPunct="0">
              <a:spcBef>
                <a:spcPct val="20000"/>
              </a:spcBef>
              <a:spcAft>
                <a:spcPct val="0"/>
              </a:spcAft>
              <a:buFont typeface="Arial" charset="0"/>
              <a:defRPr lang="en-AU" sz="1500" kern="1200" dirty="0" smtClean="0">
                <a:solidFill>
                  <a:srgbClr val="242527"/>
                </a:solidFill>
                <a:latin typeface="Arial" charset="0"/>
                <a:ea typeface="Arial" charset="0"/>
                <a:cs typeface="Arial" charset="0"/>
              </a:defRPr>
            </a:lvl1pPr>
            <a:lvl2pPr algn="l" defTabSz="342900" rtl="0" eaLnBrk="0" fontAlgn="base" hangingPunct="0">
              <a:spcBef>
                <a:spcPct val="20000"/>
              </a:spcBef>
              <a:spcAft>
                <a:spcPct val="0"/>
              </a:spcAft>
              <a:buFont typeface="Arial" charset="0"/>
              <a:defRPr lang="en-AU" sz="1350" kern="1200" dirty="0" smtClean="0">
                <a:solidFill>
                  <a:srgbClr val="242527"/>
                </a:solidFill>
                <a:latin typeface="Arial" charset="0"/>
                <a:ea typeface="Arial" charset="0"/>
                <a:cs typeface="Arial" charset="0"/>
              </a:defRPr>
            </a:lvl2pPr>
            <a:lvl3pPr algn="l" defTabSz="342900" rtl="0" eaLnBrk="0" fontAlgn="base" hangingPunct="0">
              <a:spcBef>
                <a:spcPct val="20000"/>
              </a:spcBef>
              <a:spcAft>
                <a:spcPct val="0"/>
              </a:spcAft>
              <a:buFont typeface="Arial" charset="0"/>
              <a:defRPr lang="en-AU" sz="1200" kern="1200" dirty="0" smtClean="0">
                <a:solidFill>
                  <a:srgbClr val="242527"/>
                </a:solidFill>
                <a:latin typeface="Arial" charset="0"/>
                <a:ea typeface="Arial" charset="0"/>
                <a:cs typeface="Arial" charset="0"/>
              </a:defRPr>
            </a:lvl3pPr>
            <a:lvl4pPr algn="l" defTabSz="342900" rtl="0" eaLnBrk="0" fontAlgn="base" hangingPunct="0">
              <a:spcBef>
                <a:spcPct val="20000"/>
              </a:spcBef>
              <a:spcAft>
                <a:spcPct val="0"/>
              </a:spcAft>
              <a:buFont typeface="Arial" charset="0"/>
              <a:defRPr lang="en-AU" sz="1050" kern="1200" dirty="0" smtClean="0">
                <a:solidFill>
                  <a:srgbClr val="242527"/>
                </a:solidFill>
                <a:latin typeface="Arial" charset="0"/>
                <a:ea typeface="Arial" charset="0"/>
                <a:cs typeface="Arial" charset="0"/>
              </a:defRPr>
            </a:lvl4pPr>
            <a:lvl5pPr algn="l" defTabSz="342900" rtl="0" eaLnBrk="0" fontAlgn="base" hangingPunct="0">
              <a:spcBef>
                <a:spcPct val="20000"/>
              </a:spcBef>
              <a:spcAft>
                <a:spcPct val="0"/>
              </a:spcAft>
              <a:buFont typeface="Arial" charset="0"/>
              <a:defRPr lang="en-US" sz="900" kern="1200" dirty="0">
                <a:solidFill>
                  <a:srgbClr val="242527"/>
                </a:solidFill>
                <a:latin typeface="Arial" charset="0"/>
                <a:ea typeface="Arial" charset="0"/>
                <a:cs typeface="Arial" charset="0"/>
              </a:defRPr>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solidFill>
                  <a:srgbClr val="24252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7456A0-2ADE-B746-8E96-A1E96D2AD27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rgbClr val="242527"/>
                </a:solidFill>
                <a:latin typeface="Arial" charset="0"/>
                <a:ea typeface="Arial" charset="0"/>
                <a:cs typeface="Arial"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EC7597-1BF6-6945-BCE0-92E4D908B3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3315"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FDBE8B-4250-3A48-9ECA-8E36C66A2D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l" defTabSz="342900" rtl="0" eaLnBrk="1" fontAlgn="base" hangingPunct="1">
        <a:spcBef>
          <a:spcPct val="0"/>
        </a:spcBef>
        <a:spcAft>
          <a:spcPct val="0"/>
        </a:spcAft>
        <a:defRPr lang="en-US" sz="3300" kern="1200" baseline="0" dirty="0">
          <a:solidFill>
            <a:srgbClr val="ADC32B"/>
          </a:solidFill>
          <a:latin typeface="Arial" charset="0"/>
          <a:ea typeface="Arial" charset="0"/>
          <a:cs typeface="Arial"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lang="en-AU" sz="1500" kern="1200" dirty="0">
          <a:solidFill>
            <a:srgbClr val="242527"/>
          </a:solidFill>
          <a:latin typeface="Arial" charset="0"/>
          <a:ea typeface="Arial" charset="0"/>
          <a:cs typeface="Arial" charset="0"/>
        </a:defRPr>
      </a:lvl1pPr>
      <a:lvl2pPr marL="557213" indent="-214313" algn="l" defTabSz="342900" rtl="0" eaLnBrk="1" fontAlgn="base" hangingPunct="1">
        <a:spcBef>
          <a:spcPct val="20000"/>
        </a:spcBef>
        <a:spcAft>
          <a:spcPct val="0"/>
        </a:spcAft>
        <a:buFont typeface="Arial" charset="0"/>
        <a:buChar char="–"/>
        <a:defRPr lang="en-AU" sz="1350" kern="1200" dirty="0">
          <a:solidFill>
            <a:srgbClr val="242527"/>
          </a:solidFill>
          <a:latin typeface="Arial" charset="0"/>
          <a:ea typeface="Arial" charset="0"/>
          <a:cs typeface="Arial" charset="0"/>
        </a:defRPr>
      </a:lvl2pPr>
      <a:lvl3pPr marL="857250" indent="-171450" algn="l" defTabSz="342900" rtl="0" eaLnBrk="1" fontAlgn="base" hangingPunct="1">
        <a:spcBef>
          <a:spcPct val="20000"/>
        </a:spcBef>
        <a:spcAft>
          <a:spcPct val="0"/>
        </a:spcAft>
        <a:buFont typeface="Arial" charset="0"/>
        <a:buChar char="•"/>
        <a:defRPr lang="en-AU" sz="1200" kern="1200" dirty="0">
          <a:solidFill>
            <a:srgbClr val="242527"/>
          </a:solidFill>
          <a:latin typeface="Arial" charset="0"/>
          <a:ea typeface="Arial" charset="0"/>
          <a:cs typeface="Arial" charset="0"/>
        </a:defRPr>
      </a:lvl3pPr>
      <a:lvl4pPr marL="1200150" indent="-171450" algn="l" defTabSz="342900" rtl="0" eaLnBrk="1" fontAlgn="base" hangingPunct="1">
        <a:spcBef>
          <a:spcPct val="20000"/>
        </a:spcBef>
        <a:spcAft>
          <a:spcPct val="0"/>
        </a:spcAft>
        <a:buFont typeface="Arial" charset="0"/>
        <a:buChar char="–"/>
        <a:defRPr lang="en-AU" sz="1050" kern="1200" dirty="0">
          <a:solidFill>
            <a:srgbClr val="242527"/>
          </a:solidFill>
          <a:latin typeface="Arial" charset="0"/>
          <a:ea typeface="Arial" charset="0"/>
          <a:cs typeface="Arial" charset="0"/>
        </a:defRPr>
      </a:lvl4pPr>
      <a:lvl5pPr marL="1543050" indent="-171450" algn="l" defTabSz="342900" rtl="0" eaLnBrk="1" fontAlgn="base" hangingPunct="1">
        <a:spcBef>
          <a:spcPct val="20000"/>
        </a:spcBef>
        <a:spcAft>
          <a:spcPct val="0"/>
        </a:spcAft>
        <a:buFont typeface="Arial" charset="0"/>
        <a:buChar char="»"/>
        <a:defRPr lang="en-US" sz="900" kern="1200" dirty="0">
          <a:solidFill>
            <a:srgbClr val="242527"/>
          </a:solidFill>
          <a:latin typeface="Arial" charset="0"/>
          <a:ea typeface="Arial" charset="0"/>
          <a:cs typeface="Arial"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728" y="2420888"/>
            <a:ext cx="9468544" cy="1655762"/>
          </a:xfrm>
        </p:spPr>
        <p:txBody>
          <a:bodyPr/>
          <a:lstStyle/>
          <a:p>
            <a:pPr>
              <a:spcBef>
                <a:spcPts val="1200"/>
              </a:spcBef>
            </a:pPr>
            <a:r>
              <a:rPr lang="en-US" sz="3200" b="1">
                <a:latin typeface="Arial"/>
                <a:cs typeface="Arial"/>
              </a:rPr>
              <a:t>CONNMO Presentation I 27 March 2026</a:t>
            </a:r>
            <a:br>
              <a:rPr lang="en-US" sz="3200" b="1"/>
            </a:br>
            <a:br>
              <a:rPr lang="en-US" sz="3200" b="1"/>
            </a:br>
            <a:r>
              <a:rPr lang="en-US" sz="3200" b="1">
                <a:latin typeface="Arial"/>
                <a:cs typeface="Arial"/>
              </a:rPr>
              <a:t>Successful Collaborations</a:t>
            </a:r>
            <a:br>
              <a:rPr lang="en-US" sz="3200" b="1"/>
            </a:br>
            <a:br>
              <a:rPr lang="en-US" sz="3200" b="1"/>
            </a:br>
            <a:r>
              <a:rPr lang="en-US" sz="3200" b="1">
                <a:latin typeface="Arial"/>
                <a:cs typeface="Arial"/>
              </a:rPr>
              <a:t>Advocacy for Nurse-Led Care</a:t>
            </a:r>
            <a:br>
              <a:rPr lang="en-US" sz="3200" b="1">
                <a:latin typeface="Arial"/>
                <a:cs typeface="Arial"/>
              </a:rPr>
            </a:br>
            <a:br>
              <a:rPr lang="en-US" sz="3200" b="1">
                <a:latin typeface="Arial"/>
                <a:cs typeface="Arial"/>
              </a:rPr>
            </a:br>
            <a:r>
              <a:rPr lang="en-US" sz="3200" b="1">
                <a:solidFill>
                  <a:schemeClr val="bg1"/>
                </a:solidFill>
                <a:latin typeface="Arial"/>
                <a:cs typeface="Arial"/>
              </a:rPr>
              <a:t>Dr Kathryn Zeitz – Chief Executive Officer</a:t>
            </a:r>
            <a:endParaRPr lang="en-AU" b="1">
              <a:solidFill>
                <a:schemeClr val="bg1"/>
              </a:solidFill>
              <a:latin typeface="Arial"/>
              <a:cs typeface="Arial"/>
            </a:endParaRPr>
          </a:p>
        </p:txBody>
      </p:sp>
    </p:spTree>
    <p:extLst>
      <p:ext uri="{BB962C8B-B14F-4D97-AF65-F5344CB8AC3E}">
        <p14:creationId xmlns:p14="http://schemas.microsoft.com/office/powerpoint/2010/main" val="346529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5CCDC-71DC-64D7-0B6D-1009C1E385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A2FD4B-898D-FB69-57A2-8CBC9A6F9DBC}"/>
              </a:ext>
            </a:extLst>
          </p:cNvPr>
          <p:cNvSpPr>
            <a:spLocks noGrp="1"/>
          </p:cNvSpPr>
          <p:nvPr>
            <p:ph type="title"/>
          </p:nvPr>
        </p:nvSpPr>
        <p:spPr>
          <a:xfrm>
            <a:off x="357447" y="354283"/>
            <a:ext cx="10972800" cy="1143000"/>
          </a:xfrm>
        </p:spPr>
        <p:txBody>
          <a:bodyPr/>
          <a:lstStyle/>
          <a:p>
            <a:r>
              <a:rPr lang="en-US" sz="3200" b="1">
                <a:latin typeface="Helvetica"/>
                <a:cs typeface="Helvetica"/>
              </a:rPr>
              <a:t>Coordinated Media and Digital Campaigns</a:t>
            </a:r>
            <a:endParaRPr lang="en-US"/>
          </a:p>
        </p:txBody>
      </p:sp>
      <p:pic>
        <p:nvPicPr>
          <p:cNvPr id="6" name="Picture 5">
            <a:extLst>
              <a:ext uri="{FF2B5EF4-FFF2-40B4-BE49-F238E27FC236}">
                <a16:creationId xmlns:a16="http://schemas.microsoft.com/office/drawing/2014/main" id="{E3463DB5-D811-D22C-4B8A-F23EE74DE37A}"/>
              </a:ext>
            </a:extLst>
          </p:cNvPr>
          <p:cNvPicPr>
            <a:picLocks noChangeAspect="1"/>
          </p:cNvPicPr>
          <p:nvPr/>
        </p:nvPicPr>
        <p:blipFill>
          <a:blip r:embed="rId3"/>
          <a:stretch>
            <a:fillRect/>
          </a:stretch>
        </p:blipFill>
        <p:spPr>
          <a:xfrm>
            <a:off x="601369" y="2781781"/>
            <a:ext cx="3550415" cy="2649322"/>
          </a:xfrm>
          <a:prstGeom prst="rect">
            <a:avLst/>
          </a:prstGeom>
          <a:ln>
            <a:solidFill>
              <a:schemeClr val="tx1"/>
            </a:solidFill>
          </a:ln>
        </p:spPr>
      </p:pic>
      <p:pic>
        <p:nvPicPr>
          <p:cNvPr id="7" name="Content Placeholder 19">
            <a:extLst>
              <a:ext uri="{FF2B5EF4-FFF2-40B4-BE49-F238E27FC236}">
                <a16:creationId xmlns:a16="http://schemas.microsoft.com/office/drawing/2014/main" id="{A5439EA5-E8BE-6B60-7657-CC7F6E303477}"/>
              </a:ext>
            </a:extLst>
          </p:cNvPr>
          <p:cNvPicPr>
            <a:picLocks noChangeAspect="1"/>
          </p:cNvPicPr>
          <p:nvPr/>
        </p:nvPicPr>
        <p:blipFill>
          <a:blip r:embed="rId4"/>
          <a:stretch>
            <a:fillRect/>
          </a:stretch>
        </p:blipFill>
        <p:spPr bwMode="auto">
          <a:xfrm>
            <a:off x="279896" y="1383583"/>
            <a:ext cx="9205734" cy="1275377"/>
          </a:xfrm>
          <a:prstGeom prst="rect">
            <a:avLst/>
          </a:prstGeom>
          <a:noFill/>
          <a:ln w="9525">
            <a:noFill/>
            <a:miter lim="800000"/>
            <a:headEnd/>
            <a:tailEnd/>
          </a:ln>
        </p:spPr>
      </p:pic>
      <p:sp>
        <p:nvSpPr>
          <p:cNvPr id="8" name="Title 1">
            <a:extLst>
              <a:ext uri="{FF2B5EF4-FFF2-40B4-BE49-F238E27FC236}">
                <a16:creationId xmlns:a16="http://schemas.microsoft.com/office/drawing/2014/main" id="{36A58B42-9488-91DB-8A0E-815F46470798}"/>
              </a:ext>
            </a:extLst>
          </p:cNvPr>
          <p:cNvSpPr txBox="1">
            <a:spLocks/>
          </p:cNvSpPr>
          <p:nvPr/>
        </p:nvSpPr>
        <p:spPr bwMode="auto">
          <a:xfrm>
            <a:off x="529361" y="5397504"/>
            <a:ext cx="3622423" cy="7434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r>
              <a:rPr lang="en-US" sz="1200"/>
              <a:t>Julie-Ann Campbell, Labor MP for Moreton (Qld) speaking on the Health Legislation Amendment (Prescribing of Pharmaceutical Benefits) Bill 2025</a:t>
            </a:r>
          </a:p>
        </p:txBody>
      </p:sp>
      <p:pic>
        <p:nvPicPr>
          <p:cNvPr id="10" name="Picture 9">
            <a:extLst>
              <a:ext uri="{FF2B5EF4-FFF2-40B4-BE49-F238E27FC236}">
                <a16:creationId xmlns:a16="http://schemas.microsoft.com/office/drawing/2014/main" id="{46FBAEEE-5608-D2C5-431B-7356051DA9E2}"/>
              </a:ext>
            </a:extLst>
          </p:cNvPr>
          <p:cNvPicPr>
            <a:picLocks noChangeAspect="1"/>
          </p:cNvPicPr>
          <p:nvPr/>
        </p:nvPicPr>
        <p:blipFill>
          <a:blip r:embed="rId5"/>
          <a:stretch>
            <a:fillRect/>
          </a:stretch>
        </p:blipFill>
        <p:spPr>
          <a:xfrm>
            <a:off x="9779307" y="703188"/>
            <a:ext cx="1883823" cy="5533732"/>
          </a:xfrm>
          <a:prstGeom prst="rect">
            <a:avLst/>
          </a:prstGeom>
          <a:ln>
            <a:solidFill>
              <a:schemeClr val="tx1"/>
            </a:solidFill>
          </a:ln>
        </p:spPr>
      </p:pic>
      <p:sp>
        <p:nvSpPr>
          <p:cNvPr id="13" name="Title 1">
            <a:extLst>
              <a:ext uri="{FF2B5EF4-FFF2-40B4-BE49-F238E27FC236}">
                <a16:creationId xmlns:a16="http://schemas.microsoft.com/office/drawing/2014/main" id="{6CE75379-CA01-6697-7BAE-B73D3D7786CB}"/>
              </a:ext>
            </a:extLst>
          </p:cNvPr>
          <p:cNvSpPr txBox="1">
            <a:spLocks/>
          </p:cNvSpPr>
          <p:nvPr/>
        </p:nvSpPr>
        <p:spPr bwMode="auto">
          <a:xfrm>
            <a:off x="7464152" y="5102947"/>
            <a:ext cx="2562150" cy="10111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endParaRPr lang="en-US" sz="2000" b="1"/>
          </a:p>
        </p:txBody>
      </p:sp>
      <p:sp>
        <p:nvSpPr>
          <p:cNvPr id="5" name="Title 1">
            <a:extLst>
              <a:ext uri="{FF2B5EF4-FFF2-40B4-BE49-F238E27FC236}">
                <a16:creationId xmlns:a16="http://schemas.microsoft.com/office/drawing/2014/main" id="{8A4BC0F4-9A32-56C6-4976-86D362A1C435}"/>
              </a:ext>
            </a:extLst>
          </p:cNvPr>
          <p:cNvSpPr txBox="1">
            <a:spLocks/>
          </p:cNvSpPr>
          <p:nvPr/>
        </p:nvSpPr>
        <p:spPr bwMode="auto">
          <a:xfrm>
            <a:off x="4882763" y="2781781"/>
            <a:ext cx="4165565" cy="21758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endParaRPr lang="en-US" sz="2000"/>
          </a:p>
          <a:p>
            <a:pPr algn="ctr"/>
            <a:r>
              <a:rPr lang="en-US" sz="2000" b="1"/>
              <a:t>Our case is being supported by parliamentarians</a:t>
            </a:r>
          </a:p>
          <a:p>
            <a:pPr algn="ctr"/>
            <a:endParaRPr lang="en-US" sz="2000" b="1"/>
          </a:p>
          <a:p>
            <a:pPr algn="ctr"/>
            <a:r>
              <a:rPr lang="en-US" sz="2000" b="1"/>
              <a:t>ACN followed up with gratitude</a:t>
            </a:r>
          </a:p>
        </p:txBody>
      </p:sp>
    </p:spTree>
    <p:extLst>
      <p:ext uri="{BB962C8B-B14F-4D97-AF65-F5344CB8AC3E}">
        <p14:creationId xmlns:p14="http://schemas.microsoft.com/office/powerpoint/2010/main" val="390476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F4E4-DF0A-A785-3992-2BE885C020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FCBC5D-C843-1F78-5195-A7E3533358CE}"/>
              </a:ext>
            </a:extLst>
          </p:cNvPr>
          <p:cNvSpPr>
            <a:spLocks noGrp="1"/>
          </p:cNvSpPr>
          <p:nvPr>
            <p:ph type="title"/>
          </p:nvPr>
        </p:nvSpPr>
        <p:spPr>
          <a:xfrm>
            <a:off x="407368" y="572668"/>
            <a:ext cx="10972800" cy="1143000"/>
          </a:xfrm>
        </p:spPr>
        <p:txBody>
          <a:bodyPr/>
          <a:lstStyle/>
          <a:p>
            <a:r>
              <a:rPr lang="en-US" sz="3600" b="1"/>
              <a:t>Expected outcomes</a:t>
            </a:r>
            <a:endParaRPr lang="en-AU"/>
          </a:p>
        </p:txBody>
      </p:sp>
      <p:sp>
        <p:nvSpPr>
          <p:cNvPr id="8" name="Title 1">
            <a:extLst>
              <a:ext uri="{FF2B5EF4-FFF2-40B4-BE49-F238E27FC236}">
                <a16:creationId xmlns:a16="http://schemas.microsoft.com/office/drawing/2014/main" id="{24798E34-2998-7251-C56E-5A745AA94D7A}"/>
              </a:ext>
            </a:extLst>
          </p:cNvPr>
          <p:cNvSpPr txBox="1">
            <a:spLocks/>
          </p:cNvSpPr>
          <p:nvPr/>
        </p:nvSpPr>
        <p:spPr bwMode="auto">
          <a:xfrm>
            <a:off x="309468" y="1651004"/>
            <a:ext cx="6768752" cy="4017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marL="342900" indent="-342900">
              <a:buFont typeface="Arial" panose="020B0604020202020204" pitchFamily="34" charset="0"/>
              <a:buChar char="•"/>
            </a:pPr>
            <a:r>
              <a:rPr lang="en-AU" sz="2000">
                <a:solidFill>
                  <a:schemeClr val="accent1">
                    <a:lumMod val="76000"/>
                  </a:schemeClr>
                </a:solidFill>
                <a:latin typeface="Helvetica"/>
                <a:ea typeface="ＭＳ Ｐゴシック"/>
              </a:rPr>
              <a:t>A stronger united professional</a:t>
            </a:r>
          </a:p>
          <a:p>
            <a:pPr marL="342900" indent="-342900">
              <a:buFont typeface="Arial" panose="020B0604020202020204" pitchFamily="34" charset="0"/>
              <a:buChar char="•"/>
            </a:pPr>
            <a:r>
              <a:rPr lang="en-AU" sz="2000">
                <a:solidFill>
                  <a:schemeClr val="accent1">
                    <a:lumMod val="76000"/>
                  </a:schemeClr>
                </a:solidFill>
                <a:latin typeface="Helvetica"/>
                <a:ea typeface="ＭＳ Ｐゴシック"/>
              </a:rPr>
              <a:t>Lead policy development that benefits nurses and midwives and the people in their care</a:t>
            </a:r>
          </a:p>
          <a:p>
            <a:pPr marL="342900" lvl="0" indent="-342900">
              <a:buFont typeface="Arial" panose="020B0604020202020204" pitchFamily="34" charset="0"/>
              <a:buChar char="•"/>
            </a:pPr>
            <a:r>
              <a:rPr lang="en-AU" sz="2000">
                <a:solidFill>
                  <a:schemeClr val="accent1">
                    <a:lumMod val="76000"/>
                  </a:schemeClr>
                </a:solidFill>
                <a:latin typeface="Helvetica"/>
                <a:ea typeface="ＭＳ Ｐゴシック"/>
              </a:rPr>
              <a:t>Retention of nursing workforce</a:t>
            </a:r>
          </a:p>
          <a:p>
            <a:pPr marL="342900" lvl="0" indent="-342900">
              <a:buFont typeface="Arial" panose="020B0604020202020204" pitchFamily="34" charset="0"/>
              <a:buChar char="•"/>
            </a:pPr>
            <a:r>
              <a:rPr lang="en-AU" sz="2000">
                <a:solidFill>
                  <a:schemeClr val="accent1">
                    <a:lumMod val="76000"/>
                  </a:schemeClr>
                </a:solidFill>
                <a:latin typeface="Helvetica"/>
                <a:ea typeface="ＭＳ Ｐゴシック"/>
              </a:rPr>
              <a:t>Attracting new people to the profession</a:t>
            </a:r>
          </a:p>
          <a:p>
            <a:pPr marL="342900" indent="-342900">
              <a:buFont typeface="Arial" panose="020B0604020202020204" pitchFamily="34" charset="0"/>
              <a:buChar char="•"/>
            </a:pPr>
            <a:r>
              <a:rPr lang="en-AU" sz="2000">
                <a:solidFill>
                  <a:schemeClr val="accent1">
                    <a:lumMod val="76000"/>
                  </a:schemeClr>
                </a:solidFill>
                <a:latin typeface="Helvetica"/>
                <a:ea typeface="ＭＳ Ｐゴシック"/>
              </a:rPr>
              <a:t>Greater respect for nurses in the health and political spheres</a:t>
            </a:r>
          </a:p>
          <a:p>
            <a:pPr marL="342900" lvl="0" indent="-342900">
              <a:buFont typeface="Arial" panose="020B0604020202020204" pitchFamily="34" charset="0"/>
              <a:buChar char="•"/>
            </a:pPr>
            <a:r>
              <a:rPr lang="en-AU" sz="2000">
                <a:solidFill>
                  <a:schemeClr val="accent1">
                    <a:lumMod val="76000"/>
                  </a:schemeClr>
                </a:solidFill>
                <a:latin typeface="Helvetica"/>
                <a:ea typeface="ＭＳ Ｐゴシック"/>
              </a:rPr>
              <a:t>An equal place for nursing in political discourse - up there with doctors and pharmacists</a:t>
            </a:r>
          </a:p>
          <a:p>
            <a:pPr marL="342900" lvl="0" indent="-342900">
              <a:buFont typeface="Arial" panose="020B0604020202020204" pitchFamily="34" charset="0"/>
              <a:buChar char="•"/>
            </a:pPr>
            <a:r>
              <a:rPr lang="en-AU" sz="2000">
                <a:solidFill>
                  <a:schemeClr val="accent1">
                    <a:lumMod val="76000"/>
                  </a:schemeClr>
                </a:solidFill>
                <a:latin typeface="Helvetica"/>
                <a:ea typeface="ＭＳ Ｐゴシック"/>
              </a:rPr>
              <a:t>Transformation of public respect for nurses into political influence</a:t>
            </a:r>
          </a:p>
        </p:txBody>
      </p:sp>
      <p:grpSp>
        <p:nvGrpSpPr>
          <p:cNvPr id="9" name="Group 8">
            <a:extLst>
              <a:ext uri="{FF2B5EF4-FFF2-40B4-BE49-F238E27FC236}">
                <a16:creationId xmlns:a16="http://schemas.microsoft.com/office/drawing/2014/main" id="{5CA27427-0C66-FF19-E04F-E651BD0D1665}"/>
              </a:ext>
            </a:extLst>
          </p:cNvPr>
          <p:cNvGrpSpPr/>
          <p:nvPr/>
        </p:nvGrpSpPr>
        <p:grpSpPr>
          <a:xfrm>
            <a:off x="7325445" y="1306273"/>
            <a:ext cx="4535228" cy="4976982"/>
            <a:chOff x="7325445" y="1306273"/>
            <a:chExt cx="4535228" cy="4976982"/>
          </a:xfrm>
        </p:grpSpPr>
        <p:pic>
          <p:nvPicPr>
            <p:cNvPr id="3" name="Picture 2">
              <a:extLst>
                <a:ext uri="{FF2B5EF4-FFF2-40B4-BE49-F238E27FC236}">
                  <a16:creationId xmlns:a16="http://schemas.microsoft.com/office/drawing/2014/main" id="{D3170021-3B62-EE1C-DFEB-86819D6CAEB5}"/>
                </a:ext>
              </a:extLst>
            </p:cNvPr>
            <p:cNvPicPr>
              <a:picLocks noChangeAspect="1"/>
            </p:cNvPicPr>
            <p:nvPr/>
          </p:nvPicPr>
          <p:blipFill>
            <a:blip r:embed="rId3" cstate="print">
              <a:extLst>
                <a:ext uri="{28A0092B-C50C-407E-A947-70E740481C1C}">
                  <a14:useLocalDpi xmlns:a14="http://schemas.microsoft.com/office/drawing/2010/main" val="0"/>
                </a:ext>
              </a:extLst>
            </a:blip>
            <a:srcRect l="2231" r="26553"/>
            <a:stretch>
              <a:fillRect/>
            </a:stretch>
          </p:blipFill>
          <p:spPr>
            <a:xfrm>
              <a:off x="7325446" y="1306273"/>
              <a:ext cx="4535227" cy="4245454"/>
            </a:xfrm>
            <a:prstGeom prst="rect">
              <a:avLst/>
            </a:prstGeom>
            <a:ln>
              <a:solidFill>
                <a:schemeClr val="tx1"/>
              </a:solidFill>
            </a:ln>
          </p:spPr>
        </p:pic>
        <p:sp>
          <p:nvSpPr>
            <p:cNvPr id="5" name="Title 1">
              <a:extLst>
                <a:ext uri="{FF2B5EF4-FFF2-40B4-BE49-F238E27FC236}">
                  <a16:creationId xmlns:a16="http://schemas.microsoft.com/office/drawing/2014/main" id="{2EC09DC1-7A00-228B-399C-A01CCF36DCA0}"/>
                </a:ext>
              </a:extLst>
            </p:cNvPr>
            <p:cNvSpPr txBox="1">
              <a:spLocks/>
            </p:cNvSpPr>
            <p:nvPr/>
          </p:nvSpPr>
          <p:spPr bwMode="auto">
            <a:xfrm>
              <a:off x="7325445" y="5517359"/>
              <a:ext cx="4535227" cy="7658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lvl="0"/>
              <a:r>
                <a:rPr lang="en-AU" sz="1600" i="1">
                  <a:latin typeface="Helvetica"/>
                  <a:ea typeface="ＭＳ Ｐゴシック"/>
                </a:rPr>
                <a:t>Nurses at Royal North Shore Hospital, Sydney – photographed by ACN in 2025.</a:t>
              </a:r>
            </a:p>
          </p:txBody>
        </p:sp>
      </p:grpSp>
    </p:spTree>
    <p:extLst>
      <p:ext uri="{BB962C8B-B14F-4D97-AF65-F5344CB8AC3E}">
        <p14:creationId xmlns:p14="http://schemas.microsoft.com/office/powerpoint/2010/main" val="410241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DD288-EA13-CA09-6B3E-C54D96C97B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7368D8-9915-DA58-201F-A7FA9944F7F0}"/>
              </a:ext>
            </a:extLst>
          </p:cNvPr>
          <p:cNvSpPr>
            <a:spLocks noGrp="1"/>
          </p:cNvSpPr>
          <p:nvPr>
            <p:ph type="title"/>
          </p:nvPr>
        </p:nvSpPr>
        <p:spPr>
          <a:xfrm>
            <a:off x="609600" y="548680"/>
            <a:ext cx="10972800" cy="1143000"/>
          </a:xfrm>
        </p:spPr>
        <p:txBody>
          <a:bodyPr/>
          <a:lstStyle/>
          <a:p>
            <a:r>
              <a:rPr lang="en-US" sz="3600" b="1">
                <a:latin typeface="Helvetica"/>
                <a:ea typeface="ＭＳ Ｐゴシック"/>
              </a:rPr>
              <a:t>We are keen to work with you</a:t>
            </a:r>
            <a:endParaRPr lang="en-AU"/>
          </a:p>
        </p:txBody>
      </p:sp>
      <p:grpSp>
        <p:nvGrpSpPr>
          <p:cNvPr id="12" name="Group 11">
            <a:extLst>
              <a:ext uri="{FF2B5EF4-FFF2-40B4-BE49-F238E27FC236}">
                <a16:creationId xmlns:a16="http://schemas.microsoft.com/office/drawing/2014/main" id="{979EF4B7-637D-C587-5338-F3B3A3E5EF34}"/>
              </a:ext>
            </a:extLst>
          </p:cNvPr>
          <p:cNvGrpSpPr/>
          <p:nvPr/>
        </p:nvGrpSpPr>
        <p:grpSpPr>
          <a:xfrm>
            <a:off x="613025" y="1710460"/>
            <a:ext cx="3334906" cy="3744416"/>
            <a:chOff x="876939" y="2191020"/>
            <a:chExt cx="2076102" cy="2881313"/>
          </a:xfrm>
        </p:grpSpPr>
        <p:pic>
          <p:nvPicPr>
            <p:cNvPr id="10" name="Content Placeholder 9">
              <a:extLst>
                <a:ext uri="{FF2B5EF4-FFF2-40B4-BE49-F238E27FC236}">
                  <a16:creationId xmlns:a16="http://schemas.microsoft.com/office/drawing/2014/main" id="{51E38EBD-17E8-9339-16A6-0757715E4D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6939" y="2191020"/>
              <a:ext cx="2076102" cy="2076102"/>
            </a:xfrm>
            <a:prstGeom prst="rect">
              <a:avLst/>
            </a:prstGeom>
          </p:spPr>
        </p:pic>
        <p:sp>
          <p:nvSpPr>
            <p:cNvPr id="11" name="Title 1">
              <a:extLst>
                <a:ext uri="{FF2B5EF4-FFF2-40B4-BE49-F238E27FC236}">
                  <a16:creationId xmlns:a16="http://schemas.microsoft.com/office/drawing/2014/main" id="{2F30A859-47BC-50AB-600A-380491E4C598}"/>
                </a:ext>
              </a:extLst>
            </p:cNvPr>
            <p:cNvSpPr txBox="1">
              <a:spLocks/>
            </p:cNvSpPr>
            <p:nvPr/>
          </p:nvSpPr>
          <p:spPr>
            <a:xfrm>
              <a:off x="876939" y="4173684"/>
              <a:ext cx="2076102" cy="898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t>ACN Pre-Budget Submission 2026-27</a:t>
              </a:r>
              <a:endParaRPr lang="en-AU" sz="2400"/>
            </a:p>
          </p:txBody>
        </p:sp>
      </p:grpSp>
      <p:sp>
        <p:nvSpPr>
          <p:cNvPr id="2" name="TextBox 1">
            <a:extLst>
              <a:ext uri="{FF2B5EF4-FFF2-40B4-BE49-F238E27FC236}">
                <a16:creationId xmlns:a16="http://schemas.microsoft.com/office/drawing/2014/main" id="{8EDED743-2957-7659-3008-7ED2C23B0D6B}"/>
              </a:ext>
            </a:extLst>
          </p:cNvPr>
          <p:cNvSpPr txBox="1"/>
          <p:nvPr/>
        </p:nvSpPr>
        <p:spPr>
          <a:xfrm>
            <a:off x="7619999" y="1402521"/>
            <a:ext cx="3953565" cy="2805320"/>
          </a:xfrm>
          <a:prstGeom prst="rect">
            <a:avLst/>
          </a:prstGeom>
          <a:solidFill>
            <a:schemeClr val="tx2">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spcBef>
                <a:spcPts val="0"/>
              </a:spcBef>
              <a:spcAft>
                <a:spcPts val="0"/>
              </a:spcAft>
            </a:pPr>
            <a:r>
              <a:rPr lang="en-US" sz="2000">
                <a:solidFill>
                  <a:schemeClr val="accent1">
                    <a:lumMod val="76000"/>
                  </a:schemeClr>
                </a:solidFill>
                <a:latin typeface="Arial"/>
                <a:ea typeface="ＭＳ Ｐゴシック"/>
                <a:cs typeface="Arial"/>
              </a:rPr>
              <a:t>Partnering together will provide the foundations to advance our collective </a:t>
            </a:r>
            <a:r>
              <a:rPr lang="en-US" sz="2000" b="1">
                <a:solidFill>
                  <a:schemeClr val="accent1">
                    <a:lumMod val="76000"/>
                  </a:schemeClr>
                </a:solidFill>
                <a:latin typeface="Arial"/>
                <a:ea typeface="ＭＳ Ｐゴシック"/>
                <a:cs typeface="Arial"/>
              </a:rPr>
              <a:t>advocacy efforts</a:t>
            </a:r>
            <a:r>
              <a:rPr lang="en-US" sz="2000">
                <a:solidFill>
                  <a:schemeClr val="accent1">
                    <a:lumMod val="76000"/>
                  </a:schemeClr>
                </a:solidFill>
                <a:latin typeface="Arial"/>
                <a:ea typeface="ＭＳ Ｐゴシック"/>
                <a:cs typeface="Arial"/>
              </a:rPr>
              <a:t>, for the good of our profession, the nursing and midwifery workforce and the communities we serve.</a:t>
            </a:r>
            <a:endParaRPr lang="en-US" sz="2000">
              <a:solidFill>
                <a:schemeClr val="accent1">
                  <a:lumMod val="76000"/>
                </a:schemeClr>
              </a:solidFill>
              <a:latin typeface="Arial"/>
              <a:ea typeface="ＭＳ Ｐゴシック"/>
            </a:endParaRPr>
          </a:p>
        </p:txBody>
      </p:sp>
      <p:pic>
        <p:nvPicPr>
          <p:cNvPr id="3" name="Picture 2" descr="A person smiling at a computer&#10;&#10;AI-generated content may be incorrect.">
            <a:extLst>
              <a:ext uri="{FF2B5EF4-FFF2-40B4-BE49-F238E27FC236}">
                <a16:creationId xmlns:a16="http://schemas.microsoft.com/office/drawing/2014/main" id="{427A4262-9D15-9EFD-1CAA-517D462D43F9}"/>
              </a:ext>
            </a:extLst>
          </p:cNvPr>
          <p:cNvPicPr>
            <a:picLocks noChangeAspect="1"/>
          </p:cNvPicPr>
          <p:nvPr/>
        </p:nvPicPr>
        <p:blipFill>
          <a:blip r:embed="rId4"/>
          <a:stretch>
            <a:fillRect/>
          </a:stretch>
        </p:blipFill>
        <p:spPr>
          <a:xfrm>
            <a:off x="4787140" y="3147184"/>
            <a:ext cx="2993196" cy="2993196"/>
          </a:xfrm>
          <a:prstGeom prst="rect">
            <a:avLst/>
          </a:prstGeom>
        </p:spPr>
      </p:pic>
    </p:spTree>
    <p:extLst>
      <p:ext uri="{BB962C8B-B14F-4D97-AF65-F5344CB8AC3E}">
        <p14:creationId xmlns:p14="http://schemas.microsoft.com/office/powerpoint/2010/main" val="152109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045E9-9CA9-3E92-087D-5CD04CD6AEE4}"/>
              </a:ext>
            </a:extLst>
          </p:cNvPr>
          <p:cNvSpPr/>
          <p:nvPr/>
        </p:nvSpPr>
        <p:spPr>
          <a:xfrm>
            <a:off x="5435600" y="0"/>
            <a:ext cx="67564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524EDD3-0846-4749-5BA2-27BA7AFC5666}"/>
              </a:ext>
            </a:extLst>
          </p:cNvPr>
          <p:cNvSpPr>
            <a:spLocks noGrp="1"/>
          </p:cNvSpPr>
          <p:nvPr>
            <p:ph type="ctrTitle"/>
          </p:nvPr>
        </p:nvSpPr>
        <p:spPr>
          <a:xfrm>
            <a:off x="7213600" y="836712"/>
            <a:ext cx="4480560" cy="4637877"/>
          </a:xfrm>
        </p:spPr>
        <p:txBody>
          <a:bodyPr>
            <a:normAutofit/>
          </a:bodyPr>
          <a:lstStyle/>
          <a:p>
            <a:pPr marL="67945"/>
            <a:r>
              <a:rPr lang="en-US" sz="3600" b="1">
                <a:solidFill>
                  <a:srgbClr val="9EC590"/>
                </a:solidFill>
                <a:latin typeface="Helvetica" panose="020B0500000000000000" pitchFamily="34" charset="0"/>
              </a:rPr>
              <a:t>Acknowledgement of Country</a:t>
            </a:r>
            <a:br>
              <a:rPr lang="en-US" b="1">
                <a:solidFill>
                  <a:srgbClr val="9EC590"/>
                </a:solidFill>
                <a:latin typeface="Helvetica" panose="020B0500000000000000" pitchFamily="34" charset="0"/>
              </a:rPr>
            </a:br>
            <a:br>
              <a:rPr lang="en-US" sz="800" b="1">
                <a:solidFill>
                  <a:srgbClr val="9EC590"/>
                </a:solidFill>
                <a:latin typeface="Helvetica" panose="020B0500000000000000" pitchFamily="34" charset="0"/>
              </a:rPr>
            </a:br>
            <a:br>
              <a:rPr lang="en-US" sz="1800" b="1">
                <a:solidFill>
                  <a:srgbClr val="9EC590"/>
                </a:solidFill>
                <a:latin typeface="Helvetica" panose="020B0500000000000000" pitchFamily="34" charset="0"/>
              </a:rPr>
            </a:br>
            <a:r>
              <a:rPr lang="en-US" sz="1800" b="1" i="1">
                <a:solidFill>
                  <a:srgbClr val="9EC590"/>
                </a:solidFill>
                <a:latin typeface="Helvetica" panose="020B0500000000000000" pitchFamily="34" charset="0"/>
              </a:rPr>
              <a:t> </a:t>
            </a:r>
            <a:r>
              <a:rPr lang="en-US" sz="1800" b="1">
                <a:solidFill>
                  <a:srgbClr val="9EC590"/>
                </a:solidFill>
                <a:latin typeface="Helvetica" panose="020B0500000000000000" pitchFamily="34" charset="0"/>
              </a:rPr>
              <a:t>In the spirit of reconciliation, ACN acknowledges the Traditional Custodians of Country throughout Australia and their connections to land, sea, and community. </a:t>
            </a:r>
            <a:br>
              <a:rPr lang="en-AU" sz="1800" b="1">
                <a:solidFill>
                  <a:srgbClr val="9EC590"/>
                </a:solidFill>
                <a:latin typeface="Helvetica" panose="020B0500000000000000" pitchFamily="34" charset="0"/>
              </a:rPr>
            </a:br>
            <a:r>
              <a:rPr lang="en-US" sz="1800" b="1">
                <a:solidFill>
                  <a:srgbClr val="9EC590"/>
                </a:solidFill>
                <a:latin typeface="Helvetica" panose="020B0500000000000000" pitchFamily="34" charset="0"/>
              </a:rPr>
              <a:t> </a:t>
            </a:r>
            <a:br>
              <a:rPr lang="en-AU" sz="1800" b="1">
                <a:solidFill>
                  <a:srgbClr val="9EC590"/>
                </a:solidFill>
                <a:latin typeface="Helvetica" panose="020B0500000000000000" pitchFamily="34" charset="0"/>
              </a:rPr>
            </a:br>
            <a:r>
              <a:rPr lang="en-US" sz="1800" b="1">
                <a:solidFill>
                  <a:srgbClr val="9EC590"/>
                </a:solidFill>
                <a:latin typeface="Helvetica" panose="020B0500000000000000" pitchFamily="34" charset="0"/>
              </a:rPr>
              <a:t>We pay our respects to elders past and present and extend that respect to all Aboriginal and Torres Strait Islander peoples today.</a:t>
            </a:r>
            <a:endParaRPr lang="en-AU" sz="1800" b="1">
              <a:solidFill>
                <a:srgbClr val="9EC590"/>
              </a:solidFill>
              <a:latin typeface="Helvetica" panose="020B0500000000000000" pitchFamily="34" charset="0"/>
            </a:endParaRPr>
          </a:p>
        </p:txBody>
      </p:sp>
      <p:pic>
        <p:nvPicPr>
          <p:cNvPr id="5" name="Picture 4" descr="Background pattern&#10;&#10;Description automatically generated">
            <a:extLst>
              <a:ext uri="{FF2B5EF4-FFF2-40B4-BE49-F238E27FC236}">
                <a16:creationId xmlns:a16="http://schemas.microsoft.com/office/drawing/2014/main" id="{1ECAAA8D-F1F0-0E22-9445-A1671F82E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6858000" cy="6858000"/>
          </a:xfrm>
          <a:prstGeom prst="rect">
            <a:avLst/>
          </a:prstGeom>
        </p:spPr>
      </p:pic>
      <p:sp>
        <p:nvSpPr>
          <p:cNvPr id="6" name="TextBox 5">
            <a:extLst>
              <a:ext uri="{FF2B5EF4-FFF2-40B4-BE49-F238E27FC236}">
                <a16:creationId xmlns:a16="http://schemas.microsoft.com/office/drawing/2014/main" id="{BDC05120-03C1-0DD2-C336-755182ECDF74}"/>
              </a:ext>
            </a:extLst>
          </p:cNvPr>
          <p:cNvSpPr txBox="1"/>
          <p:nvPr/>
        </p:nvSpPr>
        <p:spPr>
          <a:xfrm>
            <a:off x="6957412" y="5843761"/>
            <a:ext cx="4991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a:ea typeface="+mn-ea"/>
                <a:cs typeface="+mn-cs"/>
              </a:rPr>
              <a:t>Artwork by Kristie Peters, </a:t>
            </a:r>
            <a:r>
              <a:rPr kumimoji="0" lang="en-US" sz="1800" b="0" i="1" u="none" strike="noStrike" kern="1200" cap="none" spc="0" normalizeH="0" baseline="0" noProof="0" err="1">
                <a:ln>
                  <a:noFill/>
                </a:ln>
                <a:solidFill>
                  <a:prstClr val="white"/>
                </a:solidFill>
                <a:effectLst/>
                <a:uLnTx/>
                <a:uFillTx/>
                <a:latin typeface="Calibri"/>
                <a:ea typeface="+mn-ea"/>
                <a:cs typeface="+mn-cs"/>
              </a:rPr>
              <a:t>Yurrudhamarra</a:t>
            </a:r>
            <a:r>
              <a:rPr kumimoji="0" lang="en-US" sz="1800" b="0" i="1" u="none" strike="noStrike" kern="1200" cap="none" spc="0" normalizeH="0" baseline="0" noProof="0">
                <a:ln>
                  <a:noFill/>
                </a:ln>
                <a:solidFill>
                  <a:prstClr val="white"/>
                </a:solidFill>
                <a:effectLst/>
                <a:uLnTx/>
                <a:uFillTx/>
                <a:latin typeface="Calibri"/>
                <a:ea typeface="+mn-ea"/>
                <a:cs typeface="+mn-cs"/>
              </a:rPr>
              <a:t> Creations, NAIDOC artist of the year 2021</a:t>
            </a:r>
            <a:endParaRPr kumimoji="0" lang="en-AU" sz="1800" b="0" i="1"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703395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7CEA-751C-C86D-B092-E0A2C47D8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F5A2A-3F16-7412-38FB-4CA631C53114}"/>
              </a:ext>
            </a:extLst>
          </p:cNvPr>
          <p:cNvSpPr>
            <a:spLocks noGrp="1"/>
          </p:cNvSpPr>
          <p:nvPr>
            <p:ph type="ctrTitle"/>
          </p:nvPr>
        </p:nvSpPr>
        <p:spPr>
          <a:xfrm>
            <a:off x="812310" y="885238"/>
            <a:ext cx="9468544" cy="1655762"/>
          </a:xfrm>
        </p:spPr>
        <p:txBody>
          <a:bodyPr/>
          <a:lstStyle/>
          <a:p>
            <a:pPr algn="l"/>
            <a:r>
              <a:rPr lang="en-US" sz="3200" b="1"/>
              <a:t>ACN Successful Collaborations</a:t>
            </a:r>
            <a:endParaRPr lang="en-AU" b="1">
              <a:solidFill>
                <a:schemeClr val="bg1"/>
              </a:solidFill>
              <a:latin typeface="Arial" charset="0"/>
              <a:ea typeface="Arial" charset="0"/>
              <a:cs typeface="Arial" charset="0"/>
            </a:endParaRPr>
          </a:p>
        </p:txBody>
      </p:sp>
      <p:sp>
        <p:nvSpPr>
          <p:cNvPr id="3" name="Subtitle 2">
            <a:extLst>
              <a:ext uri="{FF2B5EF4-FFF2-40B4-BE49-F238E27FC236}">
                <a16:creationId xmlns:a16="http://schemas.microsoft.com/office/drawing/2014/main" id="{3991F798-C9DE-8DA5-5EB2-8D394215B9F8}"/>
              </a:ext>
            </a:extLst>
          </p:cNvPr>
          <p:cNvSpPr>
            <a:spLocks noGrp="1"/>
          </p:cNvSpPr>
          <p:nvPr>
            <p:ph type="subTitle" idx="1"/>
          </p:nvPr>
        </p:nvSpPr>
        <p:spPr>
          <a:xfrm>
            <a:off x="812311" y="2098998"/>
            <a:ext cx="9468544" cy="2447069"/>
          </a:xfrm>
        </p:spPr>
        <p:txBody>
          <a:bodyPr/>
          <a:lstStyle/>
          <a:p>
            <a:pPr algn="l"/>
            <a:r>
              <a:rPr lang="en-US" sz="2800">
                <a:solidFill>
                  <a:schemeClr val="bg1"/>
                </a:solidFill>
                <a:latin typeface="Arial"/>
                <a:cs typeface="Arial"/>
              </a:rPr>
              <a:t>Objectives</a:t>
            </a:r>
            <a:endParaRPr lang="en-US" sz="2800">
              <a:solidFill>
                <a:schemeClr val="bg1"/>
              </a:solidFill>
            </a:endParaRPr>
          </a:p>
          <a:p>
            <a:pPr marL="457200" indent="-457200" algn="l">
              <a:buFont typeface="Calibri" charset="0"/>
              <a:buChar char="-"/>
            </a:pPr>
            <a:r>
              <a:rPr lang="en-US" sz="2800" dirty="0">
                <a:solidFill>
                  <a:schemeClr val="bg1"/>
                </a:solidFill>
                <a:latin typeface="Arial"/>
                <a:cs typeface="Arial"/>
              </a:rPr>
              <a:t>Share ACN's strengthened advocacy efforts, leveraging off our collaborations, to elevate nurse-led model of care across Australia</a:t>
            </a:r>
          </a:p>
          <a:p>
            <a:pPr marL="457200" indent="-457200" algn="l">
              <a:buFont typeface="Calibri" charset="0"/>
              <a:buChar char="-"/>
            </a:pPr>
            <a:r>
              <a:rPr lang="en-US" sz="2800">
                <a:solidFill>
                  <a:schemeClr val="bg1"/>
                </a:solidFill>
                <a:latin typeface="Arial"/>
                <a:cs typeface="Arial"/>
              </a:rPr>
              <a:t>Describe some of the tools we used including storytelling, and strategic media engagement</a:t>
            </a:r>
            <a:endParaRPr lang="en-US" sz="2800">
              <a:solidFill>
                <a:schemeClr val="bg1"/>
              </a:solidFill>
            </a:endParaRPr>
          </a:p>
          <a:p>
            <a:endParaRPr lang="en-AU" sz="2800">
              <a:solidFill>
                <a:srgbClr val="FFFF00"/>
              </a:solidFill>
              <a:latin typeface="Arial"/>
              <a:cs typeface="Arial"/>
            </a:endParaRPr>
          </a:p>
        </p:txBody>
      </p:sp>
    </p:spTree>
    <p:extLst>
      <p:ext uri="{BB962C8B-B14F-4D97-AF65-F5344CB8AC3E}">
        <p14:creationId xmlns:p14="http://schemas.microsoft.com/office/powerpoint/2010/main" val="60361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6DA84360-9649-9C36-0E60-B893872F1A1A}"/>
              </a:ext>
            </a:extLst>
          </p:cNvPr>
          <p:cNvPicPr>
            <a:picLocks noGrp="1" noChangeAspect="1"/>
          </p:cNvPicPr>
          <p:nvPr>
            <p:ph idx="1"/>
          </p:nvPr>
        </p:nvPicPr>
        <p:blipFill>
          <a:blip r:embed="rId2"/>
          <a:stretch>
            <a:fillRect/>
          </a:stretch>
        </p:blipFill>
        <p:spPr bwMode="auto">
          <a:xfrm>
            <a:off x="295921" y="2292021"/>
            <a:ext cx="2112435" cy="3042068"/>
          </a:xfrm>
          <a:prstGeom prst="rect">
            <a:avLst/>
          </a:prstGeom>
          <a:noFill/>
          <a:ln w="9525">
            <a:solidFill>
              <a:schemeClr val="tx1"/>
            </a:solidFill>
            <a:miter lim="800000"/>
            <a:headEnd/>
            <a:tailEnd/>
          </a:ln>
        </p:spPr>
      </p:pic>
      <p:sp>
        <p:nvSpPr>
          <p:cNvPr id="11" name="Title 3">
            <a:extLst>
              <a:ext uri="{FF2B5EF4-FFF2-40B4-BE49-F238E27FC236}">
                <a16:creationId xmlns:a16="http://schemas.microsoft.com/office/drawing/2014/main" id="{FDA95BCE-8AFB-3DC5-01F8-83EAFD569A3A}"/>
              </a:ext>
            </a:extLst>
          </p:cNvPr>
          <p:cNvSpPr txBox="1">
            <a:spLocks/>
          </p:cNvSpPr>
          <p:nvPr/>
        </p:nvSpPr>
        <p:spPr bwMode="auto">
          <a:xfrm>
            <a:off x="293882" y="689217"/>
            <a:ext cx="11414539" cy="9000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0" fontAlgn="base" hangingPunct="0">
              <a:spcBef>
                <a:spcPct val="0"/>
              </a:spcBef>
              <a:spcAft>
                <a:spcPct val="0"/>
              </a:spcAft>
              <a:defRPr lang="en-US" sz="3300" kern="1200" baseline="0" dirty="0">
                <a:solidFill>
                  <a:srgbClr val="ADC32B"/>
                </a:solidFill>
                <a:latin typeface="Arial" charset="0"/>
                <a:ea typeface="Arial" charset="0"/>
                <a:cs typeface="Arial"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r>
              <a:rPr lang="en-US" sz="3200" b="1">
                <a:latin typeface="Helvetica"/>
                <a:ea typeface="ＭＳ Ｐゴシック"/>
                <a:cs typeface="Helvetica"/>
              </a:rPr>
              <a:t>Case studies of quality, accessible nurse-led care  </a:t>
            </a:r>
            <a:br>
              <a:rPr lang="en-US" sz="3200" b="1">
                <a:latin typeface="Helvetica"/>
                <a:ea typeface="ＭＳ Ｐゴシック"/>
                <a:cs typeface="Helvetica"/>
              </a:rPr>
            </a:br>
            <a:r>
              <a:rPr lang="en-US" sz="3200" i="1">
                <a:latin typeface="Helvetica"/>
                <a:ea typeface="ＭＳ Ｐゴシック"/>
                <a:cs typeface="Helvetica"/>
              </a:rPr>
              <a:t>Working with nurses’ stories brings our advocacy to life</a:t>
            </a:r>
            <a:endParaRPr lang="en-US" sz="3200"/>
          </a:p>
        </p:txBody>
      </p:sp>
      <p:pic>
        <p:nvPicPr>
          <p:cNvPr id="12" name="Picture 11" descr="A group of women holding signs&#10;&#10;AI-generated content may be incorrect.">
            <a:extLst>
              <a:ext uri="{FF2B5EF4-FFF2-40B4-BE49-F238E27FC236}">
                <a16:creationId xmlns:a16="http://schemas.microsoft.com/office/drawing/2014/main" id="{D34AB1A1-F582-BDF0-A343-D254D6C37E5D}"/>
              </a:ext>
            </a:extLst>
          </p:cNvPr>
          <p:cNvPicPr>
            <a:picLocks noChangeAspect="1"/>
          </p:cNvPicPr>
          <p:nvPr/>
        </p:nvPicPr>
        <p:blipFill>
          <a:blip r:embed="rId3"/>
          <a:stretch>
            <a:fillRect/>
          </a:stretch>
        </p:blipFill>
        <p:spPr>
          <a:xfrm>
            <a:off x="9257643" y="1714971"/>
            <a:ext cx="2806438" cy="4461712"/>
          </a:xfrm>
          <a:prstGeom prst="rect">
            <a:avLst/>
          </a:prstGeom>
          <a:ln w="12700">
            <a:solidFill>
              <a:schemeClr val="tx1"/>
            </a:solidFill>
          </a:ln>
        </p:spPr>
      </p:pic>
      <p:pic>
        <p:nvPicPr>
          <p:cNvPr id="15" name="Picture 14" descr="A person holding a pair of fingers&#10;&#10;AI-generated content may be incorrect.">
            <a:extLst>
              <a:ext uri="{FF2B5EF4-FFF2-40B4-BE49-F238E27FC236}">
                <a16:creationId xmlns:a16="http://schemas.microsoft.com/office/drawing/2014/main" id="{EF39E35F-A938-5854-AF4A-DBC717AFF539}"/>
              </a:ext>
            </a:extLst>
          </p:cNvPr>
          <p:cNvPicPr>
            <a:picLocks noChangeAspect="1"/>
          </p:cNvPicPr>
          <p:nvPr/>
        </p:nvPicPr>
        <p:blipFill>
          <a:blip r:embed="rId4"/>
          <a:stretch>
            <a:fillRect/>
          </a:stretch>
        </p:blipFill>
        <p:spPr>
          <a:xfrm rot="-300000">
            <a:off x="2440551" y="1744579"/>
            <a:ext cx="3119896" cy="4130843"/>
          </a:xfrm>
          <a:custGeom>
            <a:avLst/>
            <a:gdLst>
              <a:gd name="csX0" fmla="*/ 0 w 3119896"/>
              <a:gd name="csY0" fmla="*/ 0 h 4130843"/>
              <a:gd name="csX1" fmla="*/ 426386 w 3119896"/>
              <a:gd name="csY1" fmla="*/ 0 h 4130843"/>
              <a:gd name="csX2" fmla="*/ 852772 w 3119896"/>
              <a:gd name="csY2" fmla="*/ 0 h 4130843"/>
              <a:gd name="csX3" fmla="*/ 1341555 w 3119896"/>
              <a:gd name="csY3" fmla="*/ 0 h 4130843"/>
              <a:gd name="csX4" fmla="*/ 1861538 w 3119896"/>
              <a:gd name="csY4" fmla="*/ 0 h 4130843"/>
              <a:gd name="csX5" fmla="*/ 2319123 w 3119896"/>
              <a:gd name="csY5" fmla="*/ 0 h 4130843"/>
              <a:gd name="csX6" fmla="*/ 3119896 w 3119896"/>
              <a:gd name="csY6" fmla="*/ 0 h 4130843"/>
              <a:gd name="csX7" fmla="*/ 3119896 w 3119896"/>
              <a:gd name="csY7" fmla="*/ 466195 h 4130843"/>
              <a:gd name="csX8" fmla="*/ 3119896 w 3119896"/>
              <a:gd name="csY8" fmla="*/ 973699 h 4130843"/>
              <a:gd name="csX9" fmla="*/ 3119896 w 3119896"/>
              <a:gd name="csY9" fmla="*/ 1481202 h 4130843"/>
              <a:gd name="csX10" fmla="*/ 3119896 w 3119896"/>
              <a:gd name="csY10" fmla="*/ 2112631 h 4130843"/>
              <a:gd name="csX11" fmla="*/ 3119896 w 3119896"/>
              <a:gd name="csY11" fmla="*/ 2578826 h 4130843"/>
              <a:gd name="csX12" fmla="*/ 3119896 w 3119896"/>
              <a:gd name="csY12" fmla="*/ 3127638 h 4130843"/>
              <a:gd name="csX13" fmla="*/ 3119896 w 3119896"/>
              <a:gd name="csY13" fmla="*/ 3593833 h 4130843"/>
              <a:gd name="csX14" fmla="*/ 3119896 w 3119896"/>
              <a:gd name="csY14" fmla="*/ 4130843 h 4130843"/>
              <a:gd name="csX15" fmla="*/ 2662311 w 3119896"/>
              <a:gd name="csY15" fmla="*/ 4130843 h 4130843"/>
              <a:gd name="csX16" fmla="*/ 2235925 w 3119896"/>
              <a:gd name="csY16" fmla="*/ 4130843 h 4130843"/>
              <a:gd name="csX17" fmla="*/ 1715943 w 3119896"/>
              <a:gd name="csY17" fmla="*/ 4130843 h 4130843"/>
              <a:gd name="csX18" fmla="*/ 1289557 w 3119896"/>
              <a:gd name="csY18" fmla="*/ 4130843 h 4130843"/>
              <a:gd name="csX19" fmla="*/ 831972 w 3119896"/>
              <a:gd name="csY19" fmla="*/ 4130843 h 4130843"/>
              <a:gd name="csX20" fmla="*/ 0 w 3119896"/>
              <a:gd name="csY20" fmla="*/ 4130843 h 4130843"/>
              <a:gd name="csX21" fmla="*/ 0 w 3119896"/>
              <a:gd name="csY21" fmla="*/ 3458106 h 4130843"/>
              <a:gd name="csX22" fmla="*/ 0 w 3119896"/>
              <a:gd name="csY22" fmla="*/ 2867985 h 4130843"/>
              <a:gd name="csX23" fmla="*/ 0 w 3119896"/>
              <a:gd name="csY23" fmla="*/ 2277865 h 4130843"/>
              <a:gd name="csX24" fmla="*/ 0 w 3119896"/>
              <a:gd name="csY24" fmla="*/ 1646436 h 4130843"/>
              <a:gd name="csX25" fmla="*/ 0 w 3119896"/>
              <a:gd name="csY25" fmla="*/ 1056316 h 4130843"/>
              <a:gd name="csX26" fmla="*/ 0 w 3119896"/>
              <a:gd name="csY26" fmla="*/ 0 h 4130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119896" h="4130843" fill="none" extrusionOk="0">
                <a:moveTo>
                  <a:pt x="0" y="0"/>
                </a:moveTo>
                <a:cubicBezTo>
                  <a:pt x="137280" y="-12842"/>
                  <a:pt x="311207" y="32231"/>
                  <a:pt x="426386" y="0"/>
                </a:cubicBezTo>
                <a:cubicBezTo>
                  <a:pt x="541565" y="-32231"/>
                  <a:pt x="718683" y="2423"/>
                  <a:pt x="852772" y="0"/>
                </a:cubicBezTo>
                <a:cubicBezTo>
                  <a:pt x="986861" y="-2423"/>
                  <a:pt x="1109012" y="8961"/>
                  <a:pt x="1341555" y="0"/>
                </a:cubicBezTo>
                <a:cubicBezTo>
                  <a:pt x="1574098" y="-8961"/>
                  <a:pt x="1603321" y="14708"/>
                  <a:pt x="1861538" y="0"/>
                </a:cubicBezTo>
                <a:cubicBezTo>
                  <a:pt x="2119755" y="-14708"/>
                  <a:pt x="2096352" y="44117"/>
                  <a:pt x="2319123" y="0"/>
                </a:cubicBezTo>
                <a:cubicBezTo>
                  <a:pt x="2541894" y="-44117"/>
                  <a:pt x="2916017" y="14501"/>
                  <a:pt x="3119896" y="0"/>
                </a:cubicBezTo>
                <a:cubicBezTo>
                  <a:pt x="3126801" y="164503"/>
                  <a:pt x="3064886" y="237260"/>
                  <a:pt x="3119896" y="466195"/>
                </a:cubicBezTo>
                <a:cubicBezTo>
                  <a:pt x="3174906" y="695130"/>
                  <a:pt x="3092604" y="754805"/>
                  <a:pt x="3119896" y="973699"/>
                </a:cubicBezTo>
                <a:cubicBezTo>
                  <a:pt x="3147188" y="1192593"/>
                  <a:pt x="3069654" y="1376485"/>
                  <a:pt x="3119896" y="1481202"/>
                </a:cubicBezTo>
                <a:cubicBezTo>
                  <a:pt x="3170138" y="1585919"/>
                  <a:pt x="3107489" y="1967241"/>
                  <a:pt x="3119896" y="2112631"/>
                </a:cubicBezTo>
                <a:cubicBezTo>
                  <a:pt x="3132303" y="2258021"/>
                  <a:pt x="3108499" y="2383544"/>
                  <a:pt x="3119896" y="2578826"/>
                </a:cubicBezTo>
                <a:cubicBezTo>
                  <a:pt x="3131293" y="2774108"/>
                  <a:pt x="3062702" y="3003853"/>
                  <a:pt x="3119896" y="3127638"/>
                </a:cubicBezTo>
                <a:cubicBezTo>
                  <a:pt x="3177090" y="3251423"/>
                  <a:pt x="3098563" y="3458329"/>
                  <a:pt x="3119896" y="3593833"/>
                </a:cubicBezTo>
                <a:cubicBezTo>
                  <a:pt x="3141229" y="3729338"/>
                  <a:pt x="3076843" y="3960409"/>
                  <a:pt x="3119896" y="4130843"/>
                </a:cubicBezTo>
                <a:cubicBezTo>
                  <a:pt x="2972586" y="4175322"/>
                  <a:pt x="2839529" y="4127011"/>
                  <a:pt x="2662311" y="4130843"/>
                </a:cubicBezTo>
                <a:cubicBezTo>
                  <a:pt x="2485094" y="4134675"/>
                  <a:pt x="2398483" y="4100457"/>
                  <a:pt x="2235925" y="4130843"/>
                </a:cubicBezTo>
                <a:cubicBezTo>
                  <a:pt x="2073367" y="4161229"/>
                  <a:pt x="1823948" y="4107618"/>
                  <a:pt x="1715943" y="4130843"/>
                </a:cubicBezTo>
                <a:cubicBezTo>
                  <a:pt x="1607938" y="4154068"/>
                  <a:pt x="1413511" y="4085354"/>
                  <a:pt x="1289557" y="4130843"/>
                </a:cubicBezTo>
                <a:cubicBezTo>
                  <a:pt x="1165603" y="4176332"/>
                  <a:pt x="1019200" y="4096652"/>
                  <a:pt x="831972" y="4130843"/>
                </a:cubicBezTo>
                <a:cubicBezTo>
                  <a:pt x="644745" y="4165034"/>
                  <a:pt x="315585" y="4087242"/>
                  <a:pt x="0" y="4130843"/>
                </a:cubicBezTo>
                <a:cubicBezTo>
                  <a:pt x="-74664" y="3898830"/>
                  <a:pt x="64639" y="3675256"/>
                  <a:pt x="0" y="3458106"/>
                </a:cubicBezTo>
                <a:cubicBezTo>
                  <a:pt x="-64639" y="3240956"/>
                  <a:pt x="65713" y="3156346"/>
                  <a:pt x="0" y="2867985"/>
                </a:cubicBezTo>
                <a:cubicBezTo>
                  <a:pt x="-65713" y="2579624"/>
                  <a:pt x="61028" y="2514253"/>
                  <a:pt x="0" y="2277865"/>
                </a:cubicBezTo>
                <a:cubicBezTo>
                  <a:pt x="-61028" y="2041477"/>
                  <a:pt x="3403" y="1787911"/>
                  <a:pt x="0" y="1646436"/>
                </a:cubicBezTo>
                <a:cubicBezTo>
                  <a:pt x="-3403" y="1504961"/>
                  <a:pt x="39387" y="1193000"/>
                  <a:pt x="0" y="1056316"/>
                </a:cubicBezTo>
                <a:cubicBezTo>
                  <a:pt x="-39387" y="919632"/>
                  <a:pt x="105088" y="275607"/>
                  <a:pt x="0" y="0"/>
                </a:cubicBezTo>
                <a:close/>
              </a:path>
              <a:path w="3119896" h="4130843" stroke="0" extrusionOk="0">
                <a:moveTo>
                  <a:pt x="0" y="0"/>
                </a:moveTo>
                <a:cubicBezTo>
                  <a:pt x="103909" y="-20542"/>
                  <a:pt x="312375" y="42172"/>
                  <a:pt x="426386" y="0"/>
                </a:cubicBezTo>
                <a:cubicBezTo>
                  <a:pt x="540397" y="-42172"/>
                  <a:pt x="725059" y="58783"/>
                  <a:pt x="946368" y="0"/>
                </a:cubicBezTo>
                <a:cubicBezTo>
                  <a:pt x="1167677" y="-58783"/>
                  <a:pt x="1246734" y="36001"/>
                  <a:pt x="1435152" y="0"/>
                </a:cubicBezTo>
                <a:cubicBezTo>
                  <a:pt x="1623570" y="-36001"/>
                  <a:pt x="1871102" y="61110"/>
                  <a:pt x="1986334" y="0"/>
                </a:cubicBezTo>
                <a:cubicBezTo>
                  <a:pt x="2101566" y="-61110"/>
                  <a:pt x="2327440" y="28442"/>
                  <a:pt x="2475117" y="0"/>
                </a:cubicBezTo>
                <a:cubicBezTo>
                  <a:pt x="2622794" y="-28442"/>
                  <a:pt x="2888147" y="44642"/>
                  <a:pt x="3119896" y="0"/>
                </a:cubicBezTo>
                <a:cubicBezTo>
                  <a:pt x="3163041" y="227559"/>
                  <a:pt x="3076540" y="259044"/>
                  <a:pt x="3119896" y="466195"/>
                </a:cubicBezTo>
                <a:cubicBezTo>
                  <a:pt x="3163252" y="673347"/>
                  <a:pt x="3107376" y="912325"/>
                  <a:pt x="3119896" y="1056316"/>
                </a:cubicBezTo>
                <a:cubicBezTo>
                  <a:pt x="3132416" y="1200307"/>
                  <a:pt x="3075762" y="1362716"/>
                  <a:pt x="3119896" y="1522511"/>
                </a:cubicBezTo>
                <a:cubicBezTo>
                  <a:pt x="3164030" y="1682306"/>
                  <a:pt x="3070438" y="1861283"/>
                  <a:pt x="3119896" y="2153940"/>
                </a:cubicBezTo>
                <a:cubicBezTo>
                  <a:pt x="3169354" y="2446597"/>
                  <a:pt x="3096119" y="2558900"/>
                  <a:pt x="3119896" y="2785368"/>
                </a:cubicBezTo>
                <a:cubicBezTo>
                  <a:pt x="3143673" y="3011836"/>
                  <a:pt x="3108222" y="3131902"/>
                  <a:pt x="3119896" y="3458106"/>
                </a:cubicBezTo>
                <a:cubicBezTo>
                  <a:pt x="3131570" y="3784310"/>
                  <a:pt x="3050638" y="3807025"/>
                  <a:pt x="3119896" y="4130843"/>
                </a:cubicBezTo>
                <a:cubicBezTo>
                  <a:pt x="2933432" y="4138422"/>
                  <a:pt x="2863136" y="4102928"/>
                  <a:pt x="2662311" y="4130843"/>
                </a:cubicBezTo>
                <a:cubicBezTo>
                  <a:pt x="2461486" y="4158758"/>
                  <a:pt x="2356574" y="4107517"/>
                  <a:pt x="2111130" y="4130843"/>
                </a:cubicBezTo>
                <a:cubicBezTo>
                  <a:pt x="1865686" y="4154169"/>
                  <a:pt x="1862357" y="4092234"/>
                  <a:pt x="1622346" y="4130843"/>
                </a:cubicBezTo>
                <a:cubicBezTo>
                  <a:pt x="1382335" y="4169452"/>
                  <a:pt x="1316246" y="4112416"/>
                  <a:pt x="1195960" y="4130843"/>
                </a:cubicBezTo>
                <a:cubicBezTo>
                  <a:pt x="1075674" y="4149270"/>
                  <a:pt x="899617" y="4099522"/>
                  <a:pt x="644779" y="4130843"/>
                </a:cubicBezTo>
                <a:cubicBezTo>
                  <a:pt x="389941" y="4162164"/>
                  <a:pt x="160462" y="4129977"/>
                  <a:pt x="0" y="4130843"/>
                </a:cubicBezTo>
                <a:cubicBezTo>
                  <a:pt x="-68651" y="3867522"/>
                  <a:pt x="52174" y="3755783"/>
                  <a:pt x="0" y="3458106"/>
                </a:cubicBezTo>
                <a:cubicBezTo>
                  <a:pt x="-52174" y="3160429"/>
                  <a:pt x="41776" y="3093422"/>
                  <a:pt x="0" y="2950602"/>
                </a:cubicBezTo>
                <a:cubicBezTo>
                  <a:pt x="-41776" y="2807782"/>
                  <a:pt x="16485" y="2656232"/>
                  <a:pt x="0" y="2401790"/>
                </a:cubicBezTo>
                <a:cubicBezTo>
                  <a:pt x="-16485" y="2147348"/>
                  <a:pt x="52253" y="2038739"/>
                  <a:pt x="0" y="1729053"/>
                </a:cubicBezTo>
                <a:cubicBezTo>
                  <a:pt x="-52253" y="1419367"/>
                  <a:pt x="26934" y="1332303"/>
                  <a:pt x="0" y="1056316"/>
                </a:cubicBezTo>
                <a:cubicBezTo>
                  <a:pt x="-26934" y="780329"/>
                  <a:pt x="41894" y="448092"/>
                  <a:pt x="0" y="0"/>
                </a:cubicBezTo>
                <a:close/>
              </a:path>
            </a:pathLst>
          </a:custGeom>
          <a:ln>
            <a:solidFill>
              <a:schemeClr val="tx1"/>
            </a:solidFill>
            <a:extLst>
              <a:ext uri="{C807C97D-BFC1-408E-A445-0C87EB9F89A2}">
                <ask:lineSketchStyleProps xmlns:ask="http://schemas.microsoft.com/office/drawing/2018/sketchyshapes" sd="1864549183">
                  <a:prstGeom prst="rect">
                    <a:avLst/>
                  </a:prstGeom>
                  <ask:type>
                    <ask:lineSketchScribble/>
                  </ask:type>
                </ask:lineSketchStyleProps>
              </a:ext>
            </a:extLst>
          </a:ln>
        </p:spPr>
      </p:pic>
      <p:pic>
        <p:nvPicPr>
          <p:cNvPr id="16" name="Picture 15" descr="A person standing next to a railing&#10;&#10;AI-generated content may be incorrect.">
            <a:extLst>
              <a:ext uri="{FF2B5EF4-FFF2-40B4-BE49-F238E27FC236}">
                <a16:creationId xmlns:a16="http://schemas.microsoft.com/office/drawing/2014/main" id="{42675992-89A4-A7FC-DD43-BBCF0B1A74BB}"/>
              </a:ext>
            </a:extLst>
          </p:cNvPr>
          <p:cNvPicPr>
            <a:picLocks noChangeAspect="1"/>
          </p:cNvPicPr>
          <p:nvPr/>
        </p:nvPicPr>
        <p:blipFill>
          <a:blip r:embed="rId5"/>
          <a:srcRect l="-9" t="-92" r="192" b="4143"/>
          <a:stretch>
            <a:fillRect/>
          </a:stretch>
        </p:blipFill>
        <p:spPr>
          <a:xfrm rot="240000">
            <a:off x="3623013" y="2316279"/>
            <a:ext cx="3126964" cy="3963495"/>
          </a:xfrm>
          <a:custGeom>
            <a:avLst/>
            <a:gdLst>
              <a:gd name="csX0" fmla="*/ 0 w 3126964"/>
              <a:gd name="csY0" fmla="*/ 0 h 3963495"/>
              <a:gd name="csX1" fmla="*/ 521161 w 3126964"/>
              <a:gd name="csY1" fmla="*/ 0 h 3963495"/>
              <a:gd name="csX2" fmla="*/ 1042321 w 3126964"/>
              <a:gd name="csY2" fmla="*/ 0 h 3963495"/>
              <a:gd name="csX3" fmla="*/ 1500943 w 3126964"/>
              <a:gd name="csY3" fmla="*/ 0 h 3963495"/>
              <a:gd name="csX4" fmla="*/ 1959564 w 3126964"/>
              <a:gd name="csY4" fmla="*/ 0 h 3963495"/>
              <a:gd name="csX5" fmla="*/ 2480725 w 3126964"/>
              <a:gd name="csY5" fmla="*/ 0 h 3963495"/>
              <a:gd name="csX6" fmla="*/ 3126964 w 3126964"/>
              <a:gd name="csY6" fmla="*/ 0 h 3963495"/>
              <a:gd name="csX7" fmla="*/ 3126964 w 3126964"/>
              <a:gd name="csY7" fmla="*/ 526579 h 3963495"/>
              <a:gd name="csX8" fmla="*/ 3126964 w 3126964"/>
              <a:gd name="csY8" fmla="*/ 1053157 h 3963495"/>
              <a:gd name="csX9" fmla="*/ 3126964 w 3126964"/>
              <a:gd name="csY9" fmla="*/ 1579736 h 3963495"/>
              <a:gd name="csX10" fmla="*/ 3126964 w 3126964"/>
              <a:gd name="csY10" fmla="*/ 2185584 h 3963495"/>
              <a:gd name="csX11" fmla="*/ 3126964 w 3126964"/>
              <a:gd name="csY11" fmla="*/ 2672528 h 3963495"/>
              <a:gd name="csX12" fmla="*/ 3126964 w 3126964"/>
              <a:gd name="csY12" fmla="*/ 3278377 h 3963495"/>
              <a:gd name="csX13" fmla="*/ 3126964 w 3126964"/>
              <a:gd name="csY13" fmla="*/ 3963495 h 3963495"/>
              <a:gd name="csX14" fmla="*/ 2605803 w 3126964"/>
              <a:gd name="csY14" fmla="*/ 3963495 h 3963495"/>
              <a:gd name="csX15" fmla="*/ 2115912 w 3126964"/>
              <a:gd name="csY15" fmla="*/ 3963495 h 3963495"/>
              <a:gd name="csX16" fmla="*/ 1532212 w 3126964"/>
              <a:gd name="csY16" fmla="*/ 3963495 h 3963495"/>
              <a:gd name="csX17" fmla="*/ 1011052 w 3126964"/>
              <a:gd name="csY17" fmla="*/ 3963495 h 3963495"/>
              <a:gd name="csX18" fmla="*/ 0 w 3126964"/>
              <a:gd name="csY18" fmla="*/ 3963495 h 3963495"/>
              <a:gd name="csX19" fmla="*/ 0 w 3126964"/>
              <a:gd name="csY19" fmla="*/ 3318012 h 3963495"/>
              <a:gd name="csX20" fmla="*/ 0 w 3126964"/>
              <a:gd name="csY20" fmla="*/ 2791433 h 3963495"/>
              <a:gd name="csX21" fmla="*/ 0 w 3126964"/>
              <a:gd name="csY21" fmla="*/ 2264854 h 3963495"/>
              <a:gd name="csX22" fmla="*/ 0 w 3126964"/>
              <a:gd name="csY22" fmla="*/ 1777911 h 3963495"/>
              <a:gd name="csX23" fmla="*/ 0 w 3126964"/>
              <a:gd name="csY23" fmla="*/ 1132427 h 3963495"/>
              <a:gd name="csX24" fmla="*/ 0 w 3126964"/>
              <a:gd name="csY24" fmla="*/ 645483 h 3963495"/>
              <a:gd name="csX25" fmla="*/ 0 w 3126964"/>
              <a:gd name="csY25" fmla="*/ 0 h 39634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126964" h="3963495" fill="none" extrusionOk="0">
                <a:moveTo>
                  <a:pt x="0" y="0"/>
                </a:moveTo>
                <a:cubicBezTo>
                  <a:pt x="247397" y="-37292"/>
                  <a:pt x="380571" y="37657"/>
                  <a:pt x="521161" y="0"/>
                </a:cubicBezTo>
                <a:cubicBezTo>
                  <a:pt x="661751" y="-37657"/>
                  <a:pt x="834914" y="50383"/>
                  <a:pt x="1042321" y="0"/>
                </a:cubicBezTo>
                <a:cubicBezTo>
                  <a:pt x="1249728" y="-50383"/>
                  <a:pt x="1388769" y="14885"/>
                  <a:pt x="1500943" y="0"/>
                </a:cubicBezTo>
                <a:cubicBezTo>
                  <a:pt x="1613117" y="-14885"/>
                  <a:pt x="1762496" y="22696"/>
                  <a:pt x="1959564" y="0"/>
                </a:cubicBezTo>
                <a:cubicBezTo>
                  <a:pt x="2156632" y="-22696"/>
                  <a:pt x="2342693" y="30379"/>
                  <a:pt x="2480725" y="0"/>
                </a:cubicBezTo>
                <a:cubicBezTo>
                  <a:pt x="2618757" y="-30379"/>
                  <a:pt x="2891694" y="23913"/>
                  <a:pt x="3126964" y="0"/>
                </a:cubicBezTo>
                <a:cubicBezTo>
                  <a:pt x="3158515" y="122610"/>
                  <a:pt x="3122201" y="297965"/>
                  <a:pt x="3126964" y="526579"/>
                </a:cubicBezTo>
                <a:cubicBezTo>
                  <a:pt x="3131727" y="755193"/>
                  <a:pt x="3121106" y="865643"/>
                  <a:pt x="3126964" y="1053157"/>
                </a:cubicBezTo>
                <a:cubicBezTo>
                  <a:pt x="3132822" y="1240671"/>
                  <a:pt x="3119390" y="1346215"/>
                  <a:pt x="3126964" y="1579736"/>
                </a:cubicBezTo>
                <a:cubicBezTo>
                  <a:pt x="3134538" y="1813257"/>
                  <a:pt x="3063979" y="1898403"/>
                  <a:pt x="3126964" y="2185584"/>
                </a:cubicBezTo>
                <a:cubicBezTo>
                  <a:pt x="3189949" y="2472765"/>
                  <a:pt x="3113212" y="2524193"/>
                  <a:pt x="3126964" y="2672528"/>
                </a:cubicBezTo>
                <a:cubicBezTo>
                  <a:pt x="3140716" y="2820863"/>
                  <a:pt x="3070412" y="3065652"/>
                  <a:pt x="3126964" y="3278377"/>
                </a:cubicBezTo>
                <a:cubicBezTo>
                  <a:pt x="3183516" y="3491102"/>
                  <a:pt x="3087986" y="3811859"/>
                  <a:pt x="3126964" y="3963495"/>
                </a:cubicBezTo>
                <a:cubicBezTo>
                  <a:pt x="2976618" y="3970346"/>
                  <a:pt x="2840708" y="3921140"/>
                  <a:pt x="2605803" y="3963495"/>
                </a:cubicBezTo>
                <a:cubicBezTo>
                  <a:pt x="2370898" y="4005850"/>
                  <a:pt x="2292544" y="3952491"/>
                  <a:pt x="2115912" y="3963495"/>
                </a:cubicBezTo>
                <a:cubicBezTo>
                  <a:pt x="1939280" y="3974499"/>
                  <a:pt x="1727506" y="3941901"/>
                  <a:pt x="1532212" y="3963495"/>
                </a:cubicBezTo>
                <a:cubicBezTo>
                  <a:pt x="1336918" y="3985089"/>
                  <a:pt x="1230201" y="3959513"/>
                  <a:pt x="1011052" y="3963495"/>
                </a:cubicBezTo>
                <a:cubicBezTo>
                  <a:pt x="791903" y="3967477"/>
                  <a:pt x="315860" y="3907084"/>
                  <a:pt x="0" y="3963495"/>
                </a:cubicBezTo>
                <a:cubicBezTo>
                  <a:pt x="-68789" y="3642249"/>
                  <a:pt x="1361" y="3574563"/>
                  <a:pt x="0" y="3318012"/>
                </a:cubicBezTo>
                <a:cubicBezTo>
                  <a:pt x="-1361" y="3061461"/>
                  <a:pt x="22443" y="2908740"/>
                  <a:pt x="0" y="2791433"/>
                </a:cubicBezTo>
                <a:cubicBezTo>
                  <a:pt x="-22443" y="2674126"/>
                  <a:pt x="52702" y="2391785"/>
                  <a:pt x="0" y="2264854"/>
                </a:cubicBezTo>
                <a:cubicBezTo>
                  <a:pt x="-52702" y="2137923"/>
                  <a:pt x="51119" y="1963300"/>
                  <a:pt x="0" y="1777911"/>
                </a:cubicBezTo>
                <a:cubicBezTo>
                  <a:pt x="-51119" y="1592522"/>
                  <a:pt x="45233" y="1389926"/>
                  <a:pt x="0" y="1132427"/>
                </a:cubicBezTo>
                <a:cubicBezTo>
                  <a:pt x="-45233" y="874928"/>
                  <a:pt x="19390" y="867376"/>
                  <a:pt x="0" y="645483"/>
                </a:cubicBezTo>
                <a:cubicBezTo>
                  <a:pt x="-19390" y="423590"/>
                  <a:pt x="1551" y="283875"/>
                  <a:pt x="0" y="0"/>
                </a:cubicBezTo>
                <a:close/>
              </a:path>
              <a:path w="3126964" h="3963495" stroke="0" extrusionOk="0">
                <a:moveTo>
                  <a:pt x="0" y="0"/>
                </a:moveTo>
                <a:cubicBezTo>
                  <a:pt x="119368" y="-14165"/>
                  <a:pt x="346690" y="21102"/>
                  <a:pt x="521161" y="0"/>
                </a:cubicBezTo>
                <a:cubicBezTo>
                  <a:pt x="695632" y="-21102"/>
                  <a:pt x="886826" y="68700"/>
                  <a:pt x="1104861" y="0"/>
                </a:cubicBezTo>
                <a:cubicBezTo>
                  <a:pt x="1322896" y="-68700"/>
                  <a:pt x="1363824" y="10887"/>
                  <a:pt x="1532212" y="0"/>
                </a:cubicBezTo>
                <a:cubicBezTo>
                  <a:pt x="1700600" y="-10887"/>
                  <a:pt x="1888773" y="54550"/>
                  <a:pt x="2022103" y="0"/>
                </a:cubicBezTo>
                <a:cubicBezTo>
                  <a:pt x="2155433" y="-54550"/>
                  <a:pt x="2296182" y="49840"/>
                  <a:pt x="2511994" y="0"/>
                </a:cubicBezTo>
                <a:cubicBezTo>
                  <a:pt x="2727806" y="-49840"/>
                  <a:pt x="2941709" y="69114"/>
                  <a:pt x="3126964" y="0"/>
                </a:cubicBezTo>
                <a:cubicBezTo>
                  <a:pt x="3164230" y="267096"/>
                  <a:pt x="3068814" y="418807"/>
                  <a:pt x="3126964" y="605849"/>
                </a:cubicBezTo>
                <a:cubicBezTo>
                  <a:pt x="3185114" y="792891"/>
                  <a:pt x="3122167" y="1025230"/>
                  <a:pt x="3126964" y="1211697"/>
                </a:cubicBezTo>
                <a:cubicBezTo>
                  <a:pt x="3131761" y="1398164"/>
                  <a:pt x="3120928" y="1528307"/>
                  <a:pt x="3126964" y="1777911"/>
                </a:cubicBezTo>
                <a:cubicBezTo>
                  <a:pt x="3133000" y="2027515"/>
                  <a:pt x="3113044" y="2199028"/>
                  <a:pt x="3126964" y="2304489"/>
                </a:cubicBezTo>
                <a:cubicBezTo>
                  <a:pt x="3140884" y="2409950"/>
                  <a:pt x="3094025" y="2619884"/>
                  <a:pt x="3126964" y="2751798"/>
                </a:cubicBezTo>
                <a:cubicBezTo>
                  <a:pt x="3159903" y="2883712"/>
                  <a:pt x="3082062" y="3110209"/>
                  <a:pt x="3126964" y="3238742"/>
                </a:cubicBezTo>
                <a:cubicBezTo>
                  <a:pt x="3171866" y="3367275"/>
                  <a:pt x="3045944" y="3702181"/>
                  <a:pt x="3126964" y="3963495"/>
                </a:cubicBezTo>
                <a:cubicBezTo>
                  <a:pt x="2951903" y="3985527"/>
                  <a:pt x="2869554" y="3934380"/>
                  <a:pt x="2637073" y="3963495"/>
                </a:cubicBezTo>
                <a:cubicBezTo>
                  <a:pt x="2404592" y="3992610"/>
                  <a:pt x="2405999" y="3953685"/>
                  <a:pt x="2209721" y="3963495"/>
                </a:cubicBezTo>
                <a:cubicBezTo>
                  <a:pt x="2013443" y="3973305"/>
                  <a:pt x="1938743" y="3921498"/>
                  <a:pt x="1688561" y="3963495"/>
                </a:cubicBezTo>
                <a:cubicBezTo>
                  <a:pt x="1438379" y="4005492"/>
                  <a:pt x="1355401" y="3913820"/>
                  <a:pt x="1261209" y="3963495"/>
                </a:cubicBezTo>
                <a:cubicBezTo>
                  <a:pt x="1167017" y="4013170"/>
                  <a:pt x="932150" y="3932028"/>
                  <a:pt x="833857" y="3963495"/>
                </a:cubicBezTo>
                <a:cubicBezTo>
                  <a:pt x="735564" y="3994962"/>
                  <a:pt x="295374" y="3949877"/>
                  <a:pt x="0" y="3963495"/>
                </a:cubicBezTo>
                <a:cubicBezTo>
                  <a:pt x="-39382" y="3751784"/>
                  <a:pt x="15415" y="3665051"/>
                  <a:pt x="0" y="3476551"/>
                </a:cubicBezTo>
                <a:cubicBezTo>
                  <a:pt x="-15415" y="3288051"/>
                  <a:pt x="29623" y="3138137"/>
                  <a:pt x="0" y="2910338"/>
                </a:cubicBezTo>
                <a:cubicBezTo>
                  <a:pt x="-29623" y="2682539"/>
                  <a:pt x="10569" y="2619185"/>
                  <a:pt x="0" y="2344124"/>
                </a:cubicBezTo>
                <a:cubicBezTo>
                  <a:pt x="-10569" y="2069063"/>
                  <a:pt x="75998" y="1881960"/>
                  <a:pt x="0" y="1698641"/>
                </a:cubicBezTo>
                <a:cubicBezTo>
                  <a:pt x="-75998" y="1515322"/>
                  <a:pt x="62966" y="1368116"/>
                  <a:pt x="0" y="1172062"/>
                </a:cubicBezTo>
                <a:cubicBezTo>
                  <a:pt x="-62966" y="976008"/>
                  <a:pt x="24687" y="913738"/>
                  <a:pt x="0" y="685118"/>
                </a:cubicBezTo>
                <a:cubicBezTo>
                  <a:pt x="-24687" y="456498"/>
                  <a:pt x="36697" y="305402"/>
                  <a:pt x="0" y="0"/>
                </a:cubicBezTo>
                <a:close/>
              </a:path>
            </a:pathLst>
          </a:custGeom>
          <a:ln>
            <a:solidFill>
              <a:schemeClr val="tx1"/>
            </a:solidFill>
            <a:extLst>
              <a:ext uri="{C807C97D-BFC1-408E-A445-0C87EB9F89A2}">
                <ask:lineSketchStyleProps xmlns:ask="http://schemas.microsoft.com/office/drawing/2018/sketchyshapes" sd="3045707759">
                  <a:prstGeom prst="rect">
                    <a:avLst/>
                  </a:prstGeom>
                  <ask:type>
                    <ask:lineSketchScribble/>
                  </ask:type>
                </ask:lineSketchStyleProps>
              </a:ext>
            </a:extLst>
          </a:ln>
        </p:spPr>
      </p:pic>
      <p:pic>
        <p:nvPicPr>
          <p:cNvPr id="17" name="Picture 16" descr="A screenshot of a medical article&#10;&#10;AI-generated content may be incorrect.">
            <a:extLst>
              <a:ext uri="{FF2B5EF4-FFF2-40B4-BE49-F238E27FC236}">
                <a16:creationId xmlns:a16="http://schemas.microsoft.com/office/drawing/2014/main" id="{9467093B-26C2-9BD6-11F5-7502F37C29D6}"/>
              </a:ext>
            </a:extLst>
          </p:cNvPr>
          <p:cNvPicPr>
            <a:picLocks noChangeAspect="1"/>
          </p:cNvPicPr>
          <p:nvPr/>
        </p:nvPicPr>
        <p:blipFill>
          <a:blip r:embed="rId6"/>
          <a:srcRect l="-253" t="-63" r="78" b="16964"/>
          <a:stretch>
            <a:fillRect/>
          </a:stretch>
        </p:blipFill>
        <p:spPr>
          <a:xfrm rot="720000">
            <a:off x="5339169" y="2273944"/>
            <a:ext cx="3105022" cy="3607648"/>
          </a:xfrm>
          <a:custGeom>
            <a:avLst/>
            <a:gdLst>
              <a:gd name="csX0" fmla="*/ 0 w 3105022"/>
              <a:gd name="csY0" fmla="*/ 0 h 3607648"/>
              <a:gd name="csX1" fmla="*/ 455403 w 3105022"/>
              <a:gd name="csY1" fmla="*/ 0 h 3607648"/>
              <a:gd name="csX2" fmla="*/ 910806 w 3105022"/>
              <a:gd name="csY2" fmla="*/ 0 h 3607648"/>
              <a:gd name="csX3" fmla="*/ 1335159 w 3105022"/>
              <a:gd name="csY3" fmla="*/ 0 h 3607648"/>
              <a:gd name="csX4" fmla="*/ 1790563 w 3105022"/>
              <a:gd name="csY4" fmla="*/ 0 h 3607648"/>
              <a:gd name="csX5" fmla="*/ 2245966 w 3105022"/>
              <a:gd name="csY5" fmla="*/ 0 h 3607648"/>
              <a:gd name="csX6" fmla="*/ 3105022 w 3105022"/>
              <a:gd name="csY6" fmla="*/ 0 h 3607648"/>
              <a:gd name="csX7" fmla="*/ 3105022 w 3105022"/>
              <a:gd name="csY7" fmla="*/ 515378 h 3607648"/>
              <a:gd name="csX8" fmla="*/ 3105022 w 3105022"/>
              <a:gd name="csY8" fmla="*/ 994680 h 3607648"/>
              <a:gd name="csX9" fmla="*/ 3105022 w 3105022"/>
              <a:gd name="csY9" fmla="*/ 1510058 h 3607648"/>
              <a:gd name="csX10" fmla="*/ 3105022 w 3105022"/>
              <a:gd name="csY10" fmla="*/ 2061513 h 3607648"/>
              <a:gd name="csX11" fmla="*/ 3105022 w 3105022"/>
              <a:gd name="csY11" fmla="*/ 2649044 h 3607648"/>
              <a:gd name="csX12" fmla="*/ 3105022 w 3105022"/>
              <a:gd name="csY12" fmla="*/ 3164423 h 3607648"/>
              <a:gd name="csX13" fmla="*/ 3105022 w 3105022"/>
              <a:gd name="csY13" fmla="*/ 3607648 h 3607648"/>
              <a:gd name="csX14" fmla="*/ 2525418 w 3105022"/>
              <a:gd name="csY14" fmla="*/ 3607648 h 3607648"/>
              <a:gd name="csX15" fmla="*/ 2038964 w 3105022"/>
              <a:gd name="csY15" fmla="*/ 3607648 h 3607648"/>
              <a:gd name="csX16" fmla="*/ 1521461 w 3105022"/>
              <a:gd name="csY16" fmla="*/ 3607648 h 3607648"/>
              <a:gd name="csX17" fmla="*/ 1066058 w 3105022"/>
              <a:gd name="csY17" fmla="*/ 3607648 h 3607648"/>
              <a:gd name="csX18" fmla="*/ 548554 w 3105022"/>
              <a:gd name="csY18" fmla="*/ 3607648 h 3607648"/>
              <a:gd name="csX19" fmla="*/ 0 w 3105022"/>
              <a:gd name="csY19" fmla="*/ 3607648 h 3607648"/>
              <a:gd name="csX20" fmla="*/ 0 w 3105022"/>
              <a:gd name="csY20" fmla="*/ 3020117 h 3607648"/>
              <a:gd name="csX21" fmla="*/ 0 w 3105022"/>
              <a:gd name="csY21" fmla="*/ 2504738 h 3607648"/>
              <a:gd name="csX22" fmla="*/ 0 w 3105022"/>
              <a:gd name="csY22" fmla="*/ 1953284 h 3607648"/>
              <a:gd name="csX23" fmla="*/ 0 w 3105022"/>
              <a:gd name="csY23" fmla="*/ 1546135 h 3607648"/>
              <a:gd name="csX24" fmla="*/ 0 w 3105022"/>
              <a:gd name="csY24" fmla="*/ 994680 h 3607648"/>
              <a:gd name="csX25" fmla="*/ 0 w 3105022"/>
              <a:gd name="csY25" fmla="*/ 515378 h 3607648"/>
              <a:gd name="csX26" fmla="*/ 0 w 3105022"/>
              <a:gd name="csY26" fmla="*/ 0 h 36076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105022" h="3607648" fill="none" extrusionOk="0">
                <a:moveTo>
                  <a:pt x="0" y="0"/>
                </a:moveTo>
                <a:cubicBezTo>
                  <a:pt x="151290" y="-37304"/>
                  <a:pt x="312135" y="46755"/>
                  <a:pt x="455403" y="0"/>
                </a:cubicBezTo>
                <a:cubicBezTo>
                  <a:pt x="598671" y="-46755"/>
                  <a:pt x="754231" y="23861"/>
                  <a:pt x="910806" y="0"/>
                </a:cubicBezTo>
                <a:cubicBezTo>
                  <a:pt x="1067381" y="-23861"/>
                  <a:pt x="1124736" y="5623"/>
                  <a:pt x="1335159" y="0"/>
                </a:cubicBezTo>
                <a:cubicBezTo>
                  <a:pt x="1545582" y="-5623"/>
                  <a:pt x="1603225" y="39478"/>
                  <a:pt x="1790563" y="0"/>
                </a:cubicBezTo>
                <a:cubicBezTo>
                  <a:pt x="1977901" y="-39478"/>
                  <a:pt x="2081321" y="18019"/>
                  <a:pt x="2245966" y="0"/>
                </a:cubicBezTo>
                <a:cubicBezTo>
                  <a:pt x="2410611" y="-18019"/>
                  <a:pt x="2729039" y="50937"/>
                  <a:pt x="3105022" y="0"/>
                </a:cubicBezTo>
                <a:cubicBezTo>
                  <a:pt x="3131163" y="233445"/>
                  <a:pt x="3096759" y="387523"/>
                  <a:pt x="3105022" y="515378"/>
                </a:cubicBezTo>
                <a:cubicBezTo>
                  <a:pt x="3113285" y="643233"/>
                  <a:pt x="3089501" y="758192"/>
                  <a:pt x="3105022" y="994680"/>
                </a:cubicBezTo>
                <a:cubicBezTo>
                  <a:pt x="3120543" y="1231168"/>
                  <a:pt x="3078763" y="1295585"/>
                  <a:pt x="3105022" y="1510058"/>
                </a:cubicBezTo>
                <a:cubicBezTo>
                  <a:pt x="3131281" y="1724531"/>
                  <a:pt x="3071586" y="1920368"/>
                  <a:pt x="3105022" y="2061513"/>
                </a:cubicBezTo>
                <a:cubicBezTo>
                  <a:pt x="3138458" y="2202659"/>
                  <a:pt x="3065137" y="2456617"/>
                  <a:pt x="3105022" y="2649044"/>
                </a:cubicBezTo>
                <a:cubicBezTo>
                  <a:pt x="3144907" y="2841471"/>
                  <a:pt x="3057426" y="3034501"/>
                  <a:pt x="3105022" y="3164423"/>
                </a:cubicBezTo>
                <a:cubicBezTo>
                  <a:pt x="3152618" y="3294345"/>
                  <a:pt x="3099010" y="3512340"/>
                  <a:pt x="3105022" y="3607648"/>
                </a:cubicBezTo>
                <a:cubicBezTo>
                  <a:pt x="2844852" y="3648145"/>
                  <a:pt x="2732217" y="3544092"/>
                  <a:pt x="2525418" y="3607648"/>
                </a:cubicBezTo>
                <a:cubicBezTo>
                  <a:pt x="2318619" y="3671204"/>
                  <a:pt x="2279384" y="3598374"/>
                  <a:pt x="2038964" y="3607648"/>
                </a:cubicBezTo>
                <a:cubicBezTo>
                  <a:pt x="1798544" y="3616922"/>
                  <a:pt x="1741689" y="3551245"/>
                  <a:pt x="1521461" y="3607648"/>
                </a:cubicBezTo>
                <a:cubicBezTo>
                  <a:pt x="1301233" y="3664051"/>
                  <a:pt x="1168672" y="3595346"/>
                  <a:pt x="1066058" y="3607648"/>
                </a:cubicBezTo>
                <a:cubicBezTo>
                  <a:pt x="963444" y="3619950"/>
                  <a:pt x="731400" y="3562198"/>
                  <a:pt x="548554" y="3607648"/>
                </a:cubicBezTo>
                <a:cubicBezTo>
                  <a:pt x="365708" y="3653098"/>
                  <a:pt x="262689" y="3574101"/>
                  <a:pt x="0" y="3607648"/>
                </a:cubicBezTo>
                <a:cubicBezTo>
                  <a:pt x="-8501" y="3403932"/>
                  <a:pt x="63172" y="3151084"/>
                  <a:pt x="0" y="3020117"/>
                </a:cubicBezTo>
                <a:cubicBezTo>
                  <a:pt x="-63172" y="2889150"/>
                  <a:pt x="54041" y="2627018"/>
                  <a:pt x="0" y="2504738"/>
                </a:cubicBezTo>
                <a:cubicBezTo>
                  <a:pt x="-54041" y="2382458"/>
                  <a:pt x="11131" y="2101676"/>
                  <a:pt x="0" y="1953284"/>
                </a:cubicBezTo>
                <a:cubicBezTo>
                  <a:pt x="-11131" y="1804892"/>
                  <a:pt x="47623" y="1720340"/>
                  <a:pt x="0" y="1546135"/>
                </a:cubicBezTo>
                <a:cubicBezTo>
                  <a:pt x="-47623" y="1371930"/>
                  <a:pt x="11159" y="1119413"/>
                  <a:pt x="0" y="994680"/>
                </a:cubicBezTo>
                <a:cubicBezTo>
                  <a:pt x="-11159" y="869947"/>
                  <a:pt x="54488" y="682944"/>
                  <a:pt x="0" y="515378"/>
                </a:cubicBezTo>
                <a:cubicBezTo>
                  <a:pt x="-54488" y="347812"/>
                  <a:pt x="6141" y="119074"/>
                  <a:pt x="0" y="0"/>
                </a:cubicBezTo>
                <a:close/>
              </a:path>
              <a:path w="3105022" h="3607648" stroke="0" extrusionOk="0">
                <a:moveTo>
                  <a:pt x="0" y="0"/>
                </a:moveTo>
                <a:cubicBezTo>
                  <a:pt x="131122" y="-8551"/>
                  <a:pt x="331292" y="45993"/>
                  <a:pt x="548554" y="0"/>
                </a:cubicBezTo>
                <a:cubicBezTo>
                  <a:pt x="765816" y="-45993"/>
                  <a:pt x="825448" y="40267"/>
                  <a:pt x="1066058" y="0"/>
                </a:cubicBezTo>
                <a:cubicBezTo>
                  <a:pt x="1306668" y="-40267"/>
                  <a:pt x="1461261" y="52261"/>
                  <a:pt x="1614611" y="0"/>
                </a:cubicBezTo>
                <a:cubicBezTo>
                  <a:pt x="1767961" y="-52261"/>
                  <a:pt x="1951841" y="7524"/>
                  <a:pt x="2163165" y="0"/>
                </a:cubicBezTo>
                <a:cubicBezTo>
                  <a:pt x="2374489" y="-7524"/>
                  <a:pt x="2891510" y="25929"/>
                  <a:pt x="3105022" y="0"/>
                </a:cubicBezTo>
                <a:cubicBezTo>
                  <a:pt x="3154896" y="206757"/>
                  <a:pt x="3082503" y="249943"/>
                  <a:pt x="3105022" y="443225"/>
                </a:cubicBezTo>
                <a:cubicBezTo>
                  <a:pt x="3127541" y="636507"/>
                  <a:pt x="3077601" y="720329"/>
                  <a:pt x="3105022" y="994680"/>
                </a:cubicBezTo>
                <a:cubicBezTo>
                  <a:pt x="3132443" y="1269032"/>
                  <a:pt x="3071597" y="1229021"/>
                  <a:pt x="3105022" y="1437905"/>
                </a:cubicBezTo>
                <a:cubicBezTo>
                  <a:pt x="3138447" y="1646789"/>
                  <a:pt x="3055534" y="1725831"/>
                  <a:pt x="3105022" y="1953284"/>
                </a:cubicBezTo>
                <a:cubicBezTo>
                  <a:pt x="3154510" y="2180737"/>
                  <a:pt x="3061567" y="2340270"/>
                  <a:pt x="3105022" y="2468662"/>
                </a:cubicBezTo>
                <a:cubicBezTo>
                  <a:pt x="3148477" y="2597054"/>
                  <a:pt x="3078784" y="2820178"/>
                  <a:pt x="3105022" y="2947964"/>
                </a:cubicBezTo>
                <a:cubicBezTo>
                  <a:pt x="3131260" y="3075750"/>
                  <a:pt x="3087084" y="3370779"/>
                  <a:pt x="3105022" y="3607648"/>
                </a:cubicBezTo>
                <a:cubicBezTo>
                  <a:pt x="2944761" y="3616793"/>
                  <a:pt x="2889516" y="3607396"/>
                  <a:pt x="2680669" y="3607648"/>
                </a:cubicBezTo>
                <a:cubicBezTo>
                  <a:pt x="2471822" y="3607900"/>
                  <a:pt x="2382545" y="3578993"/>
                  <a:pt x="2194216" y="3607648"/>
                </a:cubicBezTo>
                <a:cubicBezTo>
                  <a:pt x="2005887" y="3636303"/>
                  <a:pt x="1929924" y="3583339"/>
                  <a:pt x="1738812" y="3607648"/>
                </a:cubicBezTo>
                <a:cubicBezTo>
                  <a:pt x="1547700" y="3631957"/>
                  <a:pt x="1378555" y="3605222"/>
                  <a:pt x="1252359" y="3607648"/>
                </a:cubicBezTo>
                <a:cubicBezTo>
                  <a:pt x="1126163" y="3610074"/>
                  <a:pt x="1019540" y="3565005"/>
                  <a:pt x="828006" y="3607648"/>
                </a:cubicBezTo>
                <a:cubicBezTo>
                  <a:pt x="636472" y="3650291"/>
                  <a:pt x="406375" y="3529357"/>
                  <a:pt x="0" y="3607648"/>
                </a:cubicBezTo>
                <a:cubicBezTo>
                  <a:pt x="-45569" y="3372133"/>
                  <a:pt x="20085" y="3290357"/>
                  <a:pt x="0" y="3020117"/>
                </a:cubicBezTo>
                <a:cubicBezTo>
                  <a:pt x="-20085" y="2749877"/>
                  <a:pt x="52516" y="2730357"/>
                  <a:pt x="0" y="2468662"/>
                </a:cubicBezTo>
                <a:cubicBezTo>
                  <a:pt x="-52516" y="2206967"/>
                  <a:pt x="15418" y="2217751"/>
                  <a:pt x="0" y="2025437"/>
                </a:cubicBezTo>
                <a:cubicBezTo>
                  <a:pt x="-15418" y="1833124"/>
                  <a:pt x="57964" y="1630069"/>
                  <a:pt x="0" y="1510058"/>
                </a:cubicBezTo>
                <a:cubicBezTo>
                  <a:pt x="-57964" y="1390047"/>
                  <a:pt x="7849" y="1231607"/>
                  <a:pt x="0" y="1030757"/>
                </a:cubicBezTo>
                <a:cubicBezTo>
                  <a:pt x="-7849" y="829907"/>
                  <a:pt x="15680" y="722352"/>
                  <a:pt x="0" y="551455"/>
                </a:cubicBezTo>
                <a:cubicBezTo>
                  <a:pt x="-15680" y="380558"/>
                  <a:pt x="51495" y="170836"/>
                  <a:pt x="0" y="0"/>
                </a:cubicBezTo>
                <a:close/>
              </a:path>
            </a:pathLst>
          </a:custGeom>
          <a:ln>
            <a:solidFill>
              <a:schemeClr val="tx1"/>
            </a:solidFill>
            <a:extLst>
              <a:ext uri="{C807C97D-BFC1-408E-A445-0C87EB9F89A2}">
                <ask:lineSketchStyleProps xmlns:ask="http://schemas.microsoft.com/office/drawing/2018/sketchyshapes" sd="2092143279">
                  <a:prstGeom prst="rect">
                    <a:avLst/>
                  </a:prstGeom>
                  <ask:type>
                    <ask:lineSketchScribble/>
                  </ask:type>
                </ask:lineSketchStyleProps>
              </a:ext>
            </a:extLst>
          </a:ln>
        </p:spPr>
      </p:pic>
      <p:pic>
        <p:nvPicPr>
          <p:cNvPr id="5" name="Picture 4" descr="A group of logos on a white background&#10;&#10;AI-generated content may be incorrect.">
            <a:extLst>
              <a:ext uri="{FF2B5EF4-FFF2-40B4-BE49-F238E27FC236}">
                <a16:creationId xmlns:a16="http://schemas.microsoft.com/office/drawing/2014/main" id="{16DD0265-7886-0163-2DED-B5A529A22DEF}"/>
              </a:ext>
            </a:extLst>
          </p:cNvPr>
          <p:cNvPicPr>
            <a:picLocks noChangeAspect="1"/>
          </p:cNvPicPr>
          <p:nvPr/>
        </p:nvPicPr>
        <p:blipFill>
          <a:blip r:embed="rId7"/>
          <a:stretch>
            <a:fillRect/>
          </a:stretch>
        </p:blipFill>
        <p:spPr>
          <a:xfrm>
            <a:off x="-1093" y="5647248"/>
            <a:ext cx="5257800" cy="638175"/>
          </a:xfrm>
          <a:prstGeom prst="rect">
            <a:avLst/>
          </a:prstGeom>
        </p:spPr>
      </p:pic>
      <p:pic>
        <p:nvPicPr>
          <p:cNvPr id="13" name="Picture 12" descr="A group of people holding signs&#10;&#10;AI-generated content may be incorrect.">
            <a:extLst>
              <a:ext uri="{FF2B5EF4-FFF2-40B4-BE49-F238E27FC236}">
                <a16:creationId xmlns:a16="http://schemas.microsoft.com/office/drawing/2014/main" id="{79E4A533-4DDA-B8DA-537A-5EA64F93E77A}"/>
              </a:ext>
            </a:extLst>
          </p:cNvPr>
          <p:cNvPicPr>
            <a:picLocks noChangeAspect="1"/>
          </p:cNvPicPr>
          <p:nvPr/>
        </p:nvPicPr>
        <p:blipFill>
          <a:blip r:embed="rId8"/>
          <a:srcRect l="1453" t="54508" r="-1163" b="11270"/>
          <a:stretch>
            <a:fillRect/>
          </a:stretch>
        </p:blipFill>
        <p:spPr>
          <a:xfrm>
            <a:off x="5732426" y="4487795"/>
            <a:ext cx="3431875" cy="1674484"/>
          </a:xfrm>
          <a:prstGeom prst="rect">
            <a:avLst/>
          </a:prstGeom>
          <a:ln>
            <a:solidFill>
              <a:schemeClr val="tx1"/>
            </a:solidFill>
          </a:ln>
        </p:spPr>
      </p:pic>
    </p:spTree>
    <p:extLst>
      <p:ext uri="{BB962C8B-B14F-4D97-AF65-F5344CB8AC3E}">
        <p14:creationId xmlns:p14="http://schemas.microsoft.com/office/powerpoint/2010/main" val="74520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ABE43-4C7D-45C9-4D4D-E7F966E6AB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4444F3-6072-F9F0-AFDD-33295AA3FCF2}"/>
              </a:ext>
            </a:extLst>
          </p:cNvPr>
          <p:cNvSpPr>
            <a:spLocks noGrp="1"/>
          </p:cNvSpPr>
          <p:nvPr>
            <p:ph type="title"/>
          </p:nvPr>
        </p:nvSpPr>
        <p:spPr>
          <a:xfrm>
            <a:off x="353033" y="484187"/>
            <a:ext cx="10972800" cy="1143000"/>
          </a:xfrm>
        </p:spPr>
        <p:txBody>
          <a:bodyPr/>
          <a:lstStyle/>
          <a:p>
            <a:r>
              <a:rPr lang="en-US" sz="3600" b="1">
                <a:latin typeface="Helvetica"/>
                <a:ea typeface="ＭＳ Ｐゴシック"/>
              </a:rPr>
              <a:t>Professional collaborations</a:t>
            </a:r>
            <a:endParaRPr lang="en-AU">
              <a:latin typeface="Helvetica"/>
              <a:ea typeface="ＭＳ Ｐゴシック"/>
            </a:endParaRPr>
          </a:p>
        </p:txBody>
      </p:sp>
      <p:sp>
        <p:nvSpPr>
          <p:cNvPr id="29" name="Title 1">
            <a:extLst>
              <a:ext uri="{FF2B5EF4-FFF2-40B4-BE49-F238E27FC236}">
                <a16:creationId xmlns:a16="http://schemas.microsoft.com/office/drawing/2014/main" id="{B1BE7A65-1F13-4293-A286-7DAA01594960}"/>
              </a:ext>
            </a:extLst>
          </p:cNvPr>
          <p:cNvSpPr txBox="1">
            <a:spLocks/>
          </p:cNvSpPr>
          <p:nvPr/>
        </p:nvSpPr>
        <p:spPr bwMode="auto">
          <a:xfrm>
            <a:off x="-10920" y="5235575"/>
            <a:ext cx="7968208" cy="5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r>
              <a:rPr lang="en-US" sz="2400">
                <a:latin typeface="Helvetica"/>
                <a:ea typeface="ＭＳ Ｐゴシック"/>
              </a:rPr>
              <a:t>We will go further together</a:t>
            </a:r>
          </a:p>
          <a:p>
            <a:pPr algn="ctr"/>
            <a:r>
              <a:rPr lang="en-US" sz="2400"/>
              <a:t>Coalitions reduce the political barriers for reform</a:t>
            </a:r>
          </a:p>
        </p:txBody>
      </p:sp>
      <p:pic>
        <p:nvPicPr>
          <p:cNvPr id="7" name="Content Placeholder 4">
            <a:extLst>
              <a:ext uri="{FF2B5EF4-FFF2-40B4-BE49-F238E27FC236}">
                <a16:creationId xmlns:a16="http://schemas.microsoft.com/office/drawing/2014/main" id="{FB426EA6-9B22-3442-3D85-1A2A0537E16E}"/>
              </a:ext>
            </a:extLst>
          </p:cNvPr>
          <p:cNvPicPr>
            <a:picLocks noChangeAspect="1"/>
          </p:cNvPicPr>
          <p:nvPr/>
        </p:nvPicPr>
        <p:blipFill>
          <a:blip r:embed="rId3"/>
          <a:stretch>
            <a:fillRect/>
          </a:stretch>
        </p:blipFill>
        <p:spPr bwMode="auto">
          <a:xfrm>
            <a:off x="7870649" y="843990"/>
            <a:ext cx="3941207" cy="5249306"/>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D74FC908-6DEF-1E2F-926F-99B2B77CCDCB}"/>
              </a:ext>
            </a:extLst>
          </p:cNvPr>
          <p:cNvPicPr>
            <a:picLocks noChangeAspect="1"/>
          </p:cNvPicPr>
          <p:nvPr/>
        </p:nvPicPr>
        <p:blipFill>
          <a:blip r:embed="rId4"/>
          <a:stretch>
            <a:fillRect/>
          </a:stretch>
        </p:blipFill>
        <p:spPr>
          <a:xfrm>
            <a:off x="102258" y="1806357"/>
            <a:ext cx="4965848" cy="3247276"/>
          </a:xfrm>
          <a:prstGeom prst="rect">
            <a:avLst/>
          </a:prstGeom>
          <a:ln w="6350">
            <a:solidFill>
              <a:schemeClr val="tx1"/>
            </a:solidFill>
            <a:prstDash val="solid"/>
          </a:ln>
          <a:effectLst/>
        </p:spPr>
      </p:pic>
      <p:pic>
        <p:nvPicPr>
          <p:cNvPr id="9" name="Picture 8">
            <a:extLst>
              <a:ext uri="{FF2B5EF4-FFF2-40B4-BE49-F238E27FC236}">
                <a16:creationId xmlns:a16="http://schemas.microsoft.com/office/drawing/2014/main" id="{90F6167C-7A66-6B38-BBA3-CD1110FC8120}"/>
              </a:ext>
            </a:extLst>
          </p:cNvPr>
          <p:cNvPicPr>
            <a:picLocks noChangeAspect="1"/>
          </p:cNvPicPr>
          <p:nvPr/>
        </p:nvPicPr>
        <p:blipFill>
          <a:blip r:embed="rId5"/>
          <a:stretch>
            <a:fillRect/>
          </a:stretch>
        </p:blipFill>
        <p:spPr>
          <a:xfrm>
            <a:off x="5231904" y="1776277"/>
            <a:ext cx="2514410" cy="3247600"/>
          </a:xfrm>
          <a:prstGeom prst="rect">
            <a:avLst/>
          </a:prstGeom>
          <a:ln w="3175">
            <a:solidFill>
              <a:schemeClr val="tx1"/>
            </a:solidFill>
            <a:prstDash val="solid"/>
          </a:ln>
          <a:effectLst/>
        </p:spPr>
      </p:pic>
    </p:spTree>
    <p:extLst>
      <p:ext uri="{BB962C8B-B14F-4D97-AF65-F5344CB8AC3E}">
        <p14:creationId xmlns:p14="http://schemas.microsoft.com/office/powerpoint/2010/main" val="150567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F630E-7895-2BB1-7E86-1B1DCCBA3EDA}"/>
              </a:ext>
            </a:extLst>
          </p:cNvPr>
          <p:cNvSpPr>
            <a:spLocks noGrp="1"/>
          </p:cNvSpPr>
          <p:nvPr>
            <p:ph type="title"/>
          </p:nvPr>
        </p:nvSpPr>
        <p:spPr>
          <a:xfrm>
            <a:off x="466035" y="565672"/>
            <a:ext cx="10972800" cy="1143000"/>
          </a:xfrm>
        </p:spPr>
        <p:txBody>
          <a:bodyPr/>
          <a:lstStyle/>
          <a:p>
            <a:r>
              <a:rPr lang="en-US" b="1">
                <a:latin typeface="Helvetica"/>
                <a:ea typeface="ＭＳ Ｐゴシック"/>
              </a:rPr>
              <a:t>Pre Budget submission </a:t>
            </a:r>
            <a:r>
              <a:rPr lang="en-US" sz="3200" i="1">
                <a:latin typeface="Helvetica"/>
                <a:ea typeface="ＭＳ Ｐゴシック"/>
                <a:cs typeface="Helvetica"/>
              </a:rPr>
              <a:t>collateral for building a nursing-centric health agenda</a:t>
            </a:r>
            <a:endParaRPr lang="en-AU" sz="3200" i="1">
              <a:latin typeface="Helvetica"/>
              <a:ea typeface="ＭＳ Ｐゴシック"/>
              <a:cs typeface="Helvetica"/>
            </a:endParaRPr>
          </a:p>
        </p:txBody>
      </p:sp>
      <p:pic>
        <p:nvPicPr>
          <p:cNvPr id="25" name="Picture 24">
            <a:extLst>
              <a:ext uri="{FF2B5EF4-FFF2-40B4-BE49-F238E27FC236}">
                <a16:creationId xmlns:a16="http://schemas.microsoft.com/office/drawing/2014/main" id="{675654C5-925B-FE5E-72A8-807ABAD62BB5}"/>
              </a:ext>
            </a:extLst>
          </p:cNvPr>
          <p:cNvPicPr>
            <a:picLocks noChangeAspect="1"/>
          </p:cNvPicPr>
          <p:nvPr/>
        </p:nvPicPr>
        <p:blipFill>
          <a:blip r:embed="rId3"/>
          <a:srcRect l="-1607" r="-8549" b="34397"/>
          <a:stretch>
            <a:fillRect/>
          </a:stretch>
        </p:blipFill>
        <p:spPr>
          <a:xfrm>
            <a:off x="6456041" y="1188645"/>
            <a:ext cx="4752528" cy="2448272"/>
          </a:xfrm>
          <a:custGeom>
            <a:avLst/>
            <a:gdLst>
              <a:gd name="csX0" fmla="*/ 0 w 4752528"/>
              <a:gd name="csY0" fmla="*/ 0 h 2448272"/>
              <a:gd name="csX1" fmla="*/ 641591 w 4752528"/>
              <a:gd name="csY1" fmla="*/ 0 h 2448272"/>
              <a:gd name="csX2" fmla="*/ 1235657 w 4752528"/>
              <a:gd name="csY2" fmla="*/ 0 h 2448272"/>
              <a:gd name="csX3" fmla="*/ 1924774 w 4752528"/>
              <a:gd name="csY3" fmla="*/ 0 h 2448272"/>
              <a:gd name="csX4" fmla="*/ 2518840 w 4752528"/>
              <a:gd name="csY4" fmla="*/ 0 h 2448272"/>
              <a:gd name="csX5" fmla="*/ 3017855 w 4752528"/>
              <a:gd name="csY5" fmla="*/ 0 h 2448272"/>
              <a:gd name="csX6" fmla="*/ 3659447 w 4752528"/>
              <a:gd name="csY6" fmla="*/ 0 h 2448272"/>
              <a:gd name="csX7" fmla="*/ 4110937 w 4752528"/>
              <a:gd name="csY7" fmla="*/ 0 h 2448272"/>
              <a:gd name="csX8" fmla="*/ 4752528 w 4752528"/>
              <a:gd name="csY8" fmla="*/ 0 h 2448272"/>
              <a:gd name="csX9" fmla="*/ 4752528 w 4752528"/>
              <a:gd name="csY9" fmla="*/ 538620 h 2448272"/>
              <a:gd name="csX10" fmla="*/ 4752528 w 4752528"/>
              <a:gd name="csY10" fmla="*/ 1077240 h 2448272"/>
              <a:gd name="csX11" fmla="*/ 4752528 w 4752528"/>
              <a:gd name="csY11" fmla="*/ 1493446 h 2448272"/>
              <a:gd name="csX12" fmla="*/ 4752528 w 4752528"/>
              <a:gd name="csY12" fmla="*/ 1934135 h 2448272"/>
              <a:gd name="csX13" fmla="*/ 4752528 w 4752528"/>
              <a:gd name="csY13" fmla="*/ 2448272 h 2448272"/>
              <a:gd name="csX14" fmla="*/ 4063411 w 4752528"/>
              <a:gd name="csY14" fmla="*/ 2448272 h 2448272"/>
              <a:gd name="csX15" fmla="*/ 3611921 w 4752528"/>
              <a:gd name="csY15" fmla="*/ 2448272 h 2448272"/>
              <a:gd name="csX16" fmla="*/ 3160431 w 4752528"/>
              <a:gd name="csY16" fmla="*/ 2448272 h 2448272"/>
              <a:gd name="csX17" fmla="*/ 2661416 w 4752528"/>
              <a:gd name="csY17" fmla="*/ 2448272 h 2448272"/>
              <a:gd name="csX18" fmla="*/ 2209926 w 4752528"/>
              <a:gd name="csY18" fmla="*/ 2448272 h 2448272"/>
              <a:gd name="csX19" fmla="*/ 1758435 w 4752528"/>
              <a:gd name="csY19" fmla="*/ 2448272 h 2448272"/>
              <a:gd name="csX20" fmla="*/ 1069319 w 4752528"/>
              <a:gd name="csY20" fmla="*/ 2448272 h 2448272"/>
              <a:gd name="csX21" fmla="*/ 0 w 4752528"/>
              <a:gd name="csY21" fmla="*/ 2448272 h 2448272"/>
              <a:gd name="csX22" fmla="*/ 0 w 4752528"/>
              <a:gd name="csY22" fmla="*/ 2007583 h 2448272"/>
              <a:gd name="csX23" fmla="*/ 0 w 4752528"/>
              <a:gd name="csY23" fmla="*/ 1468963 h 2448272"/>
              <a:gd name="csX24" fmla="*/ 0 w 4752528"/>
              <a:gd name="csY24" fmla="*/ 1028274 h 2448272"/>
              <a:gd name="csX25" fmla="*/ 0 w 4752528"/>
              <a:gd name="csY25" fmla="*/ 587585 h 2448272"/>
              <a:gd name="csX26" fmla="*/ 0 w 4752528"/>
              <a:gd name="csY26" fmla="*/ 0 h 2448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752528" h="2448272" fill="none" extrusionOk="0">
                <a:moveTo>
                  <a:pt x="0" y="0"/>
                </a:moveTo>
                <a:cubicBezTo>
                  <a:pt x="165540" y="-30557"/>
                  <a:pt x="498744" y="16446"/>
                  <a:pt x="641591" y="0"/>
                </a:cubicBezTo>
                <a:cubicBezTo>
                  <a:pt x="784438" y="-16446"/>
                  <a:pt x="962256" y="15520"/>
                  <a:pt x="1235657" y="0"/>
                </a:cubicBezTo>
                <a:cubicBezTo>
                  <a:pt x="1509058" y="-15520"/>
                  <a:pt x="1710278" y="78495"/>
                  <a:pt x="1924774" y="0"/>
                </a:cubicBezTo>
                <a:cubicBezTo>
                  <a:pt x="2139270" y="-78495"/>
                  <a:pt x="2283253" y="8200"/>
                  <a:pt x="2518840" y="0"/>
                </a:cubicBezTo>
                <a:cubicBezTo>
                  <a:pt x="2754427" y="-8200"/>
                  <a:pt x="2842949" y="56174"/>
                  <a:pt x="3017855" y="0"/>
                </a:cubicBezTo>
                <a:cubicBezTo>
                  <a:pt x="3192761" y="-56174"/>
                  <a:pt x="3471259" y="32845"/>
                  <a:pt x="3659447" y="0"/>
                </a:cubicBezTo>
                <a:cubicBezTo>
                  <a:pt x="3847635" y="-32845"/>
                  <a:pt x="3967943" y="9215"/>
                  <a:pt x="4110937" y="0"/>
                </a:cubicBezTo>
                <a:cubicBezTo>
                  <a:pt x="4253931" y="-9215"/>
                  <a:pt x="4483646" y="73096"/>
                  <a:pt x="4752528" y="0"/>
                </a:cubicBezTo>
                <a:cubicBezTo>
                  <a:pt x="4767371" y="220929"/>
                  <a:pt x="4748896" y="346180"/>
                  <a:pt x="4752528" y="538620"/>
                </a:cubicBezTo>
                <a:cubicBezTo>
                  <a:pt x="4756160" y="731060"/>
                  <a:pt x="4751129" y="950445"/>
                  <a:pt x="4752528" y="1077240"/>
                </a:cubicBezTo>
                <a:cubicBezTo>
                  <a:pt x="4753927" y="1204035"/>
                  <a:pt x="4704022" y="1392664"/>
                  <a:pt x="4752528" y="1493446"/>
                </a:cubicBezTo>
                <a:cubicBezTo>
                  <a:pt x="4801034" y="1594228"/>
                  <a:pt x="4730954" y="1794814"/>
                  <a:pt x="4752528" y="1934135"/>
                </a:cubicBezTo>
                <a:cubicBezTo>
                  <a:pt x="4774102" y="2073456"/>
                  <a:pt x="4694165" y="2311483"/>
                  <a:pt x="4752528" y="2448272"/>
                </a:cubicBezTo>
                <a:cubicBezTo>
                  <a:pt x="4614152" y="2516294"/>
                  <a:pt x="4333326" y="2406426"/>
                  <a:pt x="4063411" y="2448272"/>
                </a:cubicBezTo>
                <a:cubicBezTo>
                  <a:pt x="3793496" y="2490118"/>
                  <a:pt x="3719048" y="2398378"/>
                  <a:pt x="3611921" y="2448272"/>
                </a:cubicBezTo>
                <a:cubicBezTo>
                  <a:pt x="3504794" y="2498166"/>
                  <a:pt x="3286775" y="2417393"/>
                  <a:pt x="3160431" y="2448272"/>
                </a:cubicBezTo>
                <a:cubicBezTo>
                  <a:pt x="3034087" y="2479151"/>
                  <a:pt x="2796017" y="2406060"/>
                  <a:pt x="2661416" y="2448272"/>
                </a:cubicBezTo>
                <a:cubicBezTo>
                  <a:pt x="2526815" y="2490484"/>
                  <a:pt x="2306187" y="2436947"/>
                  <a:pt x="2209926" y="2448272"/>
                </a:cubicBezTo>
                <a:cubicBezTo>
                  <a:pt x="2113665" y="2459597"/>
                  <a:pt x="1921007" y="2436236"/>
                  <a:pt x="1758435" y="2448272"/>
                </a:cubicBezTo>
                <a:cubicBezTo>
                  <a:pt x="1595863" y="2460308"/>
                  <a:pt x="1228013" y="2381947"/>
                  <a:pt x="1069319" y="2448272"/>
                </a:cubicBezTo>
                <a:cubicBezTo>
                  <a:pt x="910625" y="2514597"/>
                  <a:pt x="410367" y="2397782"/>
                  <a:pt x="0" y="2448272"/>
                </a:cubicBezTo>
                <a:cubicBezTo>
                  <a:pt x="-1121" y="2286222"/>
                  <a:pt x="51702" y="2212110"/>
                  <a:pt x="0" y="2007583"/>
                </a:cubicBezTo>
                <a:cubicBezTo>
                  <a:pt x="-51702" y="1803056"/>
                  <a:pt x="58319" y="1597136"/>
                  <a:pt x="0" y="1468963"/>
                </a:cubicBezTo>
                <a:cubicBezTo>
                  <a:pt x="-58319" y="1340790"/>
                  <a:pt x="38714" y="1185218"/>
                  <a:pt x="0" y="1028274"/>
                </a:cubicBezTo>
                <a:cubicBezTo>
                  <a:pt x="-38714" y="871330"/>
                  <a:pt x="37688" y="706214"/>
                  <a:pt x="0" y="587585"/>
                </a:cubicBezTo>
                <a:cubicBezTo>
                  <a:pt x="-37688" y="468956"/>
                  <a:pt x="33312" y="213875"/>
                  <a:pt x="0" y="0"/>
                </a:cubicBezTo>
                <a:close/>
              </a:path>
              <a:path w="4752528" h="2448272" stroke="0" extrusionOk="0">
                <a:moveTo>
                  <a:pt x="0" y="0"/>
                </a:moveTo>
                <a:cubicBezTo>
                  <a:pt x="126179" y="-27867"/>
                  <a:pt x="275157" y="49160"/>
                  <a:pt x="451490" y="0"/>
                </a:cubicBezTo>
                <a:cubicBezTo>
                  <a:pt x="627823" y="-49160"/>
                  <a:pt x="835493" y="25214"/>
                  <a:pt x="1045556" y="0"/>
                </a:cubicBezTo>
                <a:cubicBezTo>
                  <a:pt x="1255619" y="-25214"/>
                  <a:pt x="1330942" y="29427"/>
                  <a:pt x="1544572" y="0"/>
                </a:cubicBezTo>
                <a:cubicBezTo>
                  <a:pt x="1758202" y="-29427"/>
                  <a:pt x="1862481" y="4028"/>
                  <a:pt x="2138638" y="0"/>
                </a:cubicBezTo>
                <a:cubicBezTo>
                  <a:pt x="2414795" y="-4028"/>
                  <a:pt x="2572623" y="54982"/>
                  <a:pt x="2827754" y="0"/>
                </a:cubicBezTo>
                <a:cubicBezTo>
                  <a:pt x="3082885" y="-54982"/>
                  <a:pt x="3182595" y="49191"/>
                  <a:pt x="3374295" y="0"/>
                </a:cubicBezTo>
                <a:cubicBezTo>
                  <a:pt x="3565995" y="-49191"/>
                  <a:pt x="3747113" y="59120"/>
                  <a:pt x="3873310" y="0"/>
                </a:cubicBezTo>
                <a:cubicBezTo>
                  <a:pt x="3999508" y="-59120"/>
                  <a:pt x="4398463" y="82867"/>
                  <a:pt x="4752528" y="0"/>
                </a:cubicBezTo>
                <a:cubicBezTo>
                  <a:pt x="4797215" y="221905"/>
                  <a:pt x="4747036" y="277874"/>
                  <a:pt x="4752528" y="489654"/>
                </a:cubicBezTo>
                <a:cubicBezTo>
                  <a:pt x="4758020" y="701434"/>
                  <a:pt x="4715370" y="778919"/>
                  <a:pt x="4752528" y="930343"/>
                </a:cubicBezTo>
                <a:cubicBezTo>
                  <a:pt x="4789686" y="1081767"/>
                  <a:pt x="4732065" y="1258370"/>
                  <a:pt x="4752528" y="1444480"/>
                </a:cubicBezTo>
                <a:cubicBezTo>
                  <a:pt x="4772991" y="1630590"/>
                  <a:pt x="4735559" y="1713205"/>
                  <a:pt x="4752528" y="1909652"/>
                </a:cubicBezTo>
                <a:cubicBezTo>
                  <a:pt x="4769497" y="2106099"/>
                  <a:pt x="4699462" y="2297313"/>
                  <a:pt x="4752528" y="2448272"/>
                </a:cubicBezTo>
                <a:cubicBezTo>
                  <a:pt x="4564960" y="2473166"/>
                  <a:pt x="4425337" y="2400920"/>
                  <a:pt x="4205987" y="2448272"/>
                </a:cubicBezTo>
                <a:cubicBezTo>
                  <a:pt x="3986637" y="2495624"/>
                  <a:pt x="3720312" y="2383361"/>
                  <a:pt x="3516871" y="2448272"/>
                </a:cubicBezTo>
                <a:cubicBezTo>
                  <a:pt x="3313430" y="2513183"/>
                  <a:pt x="3241001" y="2415478"/>
                  <a:pt x="3065381" y="2448272"/>
                </a:cubicBezTo>
                <a:cubicBezTo>
                  <a:pt x="2889761" y="2481066"/>
                  <a:pt x="2697556" y="2432906"/>
                  <a:pt x="2423789" y="2448272"/>
                </a:cubicBezTo>
                <a:cubicBezTo>
                  <a:pt x="2150022" y="2463638"/>
                  <a:pt x="2151160" y="2400052"/>
                  <a:pt x="1924774" y="2448272"/>
                </a:cubicBezTo>
                <a:cubicBezTo>
                  <a:pt x="1698389" y="2496492"/>
                  <a:pt x="1399239" y="2391915"/>
                  <a:pt x="1235657" y="2448272"/>
                </a:cubicBezTo>
                <a:cubicBezTo>
                  <a:pt x="1072075" y="2504629"/>
                  <a:pt x="905660" y="2385743"/>
                  <a:pt x="689117" y="2448272"/>
                </a:cubicBezTo>
                <a:cubicBezTo>
                  <a:pt x="472574" y="2510801"/>
                  <a:pt x="173678" y="2448171"/>
                  <a:pt x="0" y="2448272"/>
                </a:cubicBezTo>
                <a:cubicBezTo>
                  <a:pt x="-37990" y="2289726"/>
                  <a:pt x="55306" y="2186544"/>
                  <a:pt x="0" y="1958618"/>
                </a:cubicBezTo>
                <a:cubicBezTo>
                  <a:pt x="-55306" y="1730692"/>
                  <a:pt x="5750" y="1674704"/>
                  <a:pt x="0" y="1517929"/>
                </a:cubicBezTo>
                <a:cubicBezTo>
                  <a:pt x="-5750" y="1361154"/>
                  <a:pt x="20999" y="1167196"/>
                  <a:pt x="0" y="1052757"/>
                </a:cubicBezTo>
                <a:cubicBezTo>
                  <a:pt x="-20999" y="938318"/>
                  <a:pt x="81" y="634947"/>
                  <a:pt x="0" y="514137"/>
                </a:cubicBezTo>
                <a:cubicBezTo>
                  <a:pt x="-81" y="393327"/>
                  <a:pt x="2321" y="247429"/>
                  <a:pt x="0" y="0"/>
                </a:cubicBezTo>
                <a:close/>
              </a:path>
            </a:pathLst>
          </a:custGeom>
          <a:ln>
            <a:solidFill>
              <a:schemeClr val="tx1"/>
            </a:solidFill>
            <a:extLst>
              <a:ext uri="{C807C97D-BFC1-408E-A445-0C87EB9F89A2}">
                <ask:lineSketchStyleProps xmlns:ask="http://schemas.microsoft.com/office/drawing/2018/sketchyshapes" sd="3227263282">
                  <a:prstGeom prst="rect">
                    <a:avLst/>
                  </a:prstGeom>
                  <ask:type>
                    <ask:lineSketchScribble/>
                  </ask:type>
                </ask:lineSketchStyleProps>
              </a:ext>
            </a:extLst>
          </a:ln>
        </p:spPr>
      </p:pic>
      <p:pic>
        <p:nvPicPr>
          <p:cNvPr id="26" name="Picture 25">
            <a:extLst>
              <a:ext uri="{FF2B5EF4-FFF2-40B4-BE49-F238E27FC236}">
                <a16:creationId xmlns:a16="http://schemas.microsoft.com/office/drawing/2014/main" id="{AF7A7543-8795-B43F-07C8-1F7FD39C8C0A}"/>
              </a:ext>
            </a:extLst>
          </p:cNvPr>
          <p:cNvPicPr>
            <a:picLocks noChangeAspect="1"/>
          </p:cNvPicPr>
          <p:nvPr/>
        </p:nvPicPr>
        <p:blipFill>
          <a:blip r:embed="rId4"/>
          <a:srcRect r="-2" b="8280"/>
          <a:stretch>
            <a:fillRect/>
          </a:stretch>
        </p:blipFill>
        <p:spPr>
          <a:xfrm>
            <a:off x="3126225" y="1770972"/>
            <a:ext cx="2827865" cy="3731891"/>
          </a:xfrm>
          <a:custGeom>
            <a:avLst/>
            <a:gdLst>
              <a:gd name="csX0" fmla="*/ 0 w 2827865"/>
              <a:gd name="csY0" fmla="*/ 0 h 3731891"/>
              <a:gd name="csX1" fmla="*/ 480737 w 2827865"/>
              <a:gd name="csY1" fmla="*/ 0 h 3731891"/>
              <a:gd name="csX2" fmla="*/ 1074589 w 2827865"/>
              <a:gd name="csY2" fmla="*/ 0 h 3731891"/>
              <a:gd name="csX3" fmla="*/ 1555326 w 2827865"/>
              <a:gd name="csY3" fmla="*/ 0 h 3731891"/>
              <a:gd name="csX4" fmla="*/ 2064341 w 2827865"/>
              <a:gd name="csY4" fmla="*/ 0 h 3731891"/>
              <a:gd name="csX5" fmla="*/ 2827865 w 2827865"/>
              <a:gd name="csY5" fmla="*/ 0 h 3731891"/>
              <a:gd name="csX6" fmla="*/ 2827865 w 2827865"/>
              <a:gd name="csY6" fmla="*/ 495808 h 3731891"/>
              <a:gd name="csX7" fmla="*/ 2827865 w 2827865"/>
              <a:gd name="csY7" fmla="*/ 954298 h 3731891"/>
              <a:gd name="csX8" fmla="*/ 2827865 w 2827865"/>
              <a:gd name="csY8" fmla="*/ 1562063 h 3731891"/>
              <a:gd name="csX9" fmla="*/ 2827865 w 2827865"/>
              <a:gd name="csY9" fmla="*/ 2057871 h 3731891"/>
              <a:gd name="csX10" fmla="*/ 2827865 w 2827865"/>
              <a:gd name="csY10" fmla="*/ 2665636 h 3731891"/>
              <a:gd name="csX11" fmla="*/ 2827865 w 2827865"/>
              <a:gd name="csY11" fmla="*/ 3161445 h 3731891"/>
              <a:gd name="csX12" fmla="*/ 2827865 w 2827865"/>
              <a:gd name="csY12" fmla="*/ 3731891 h 3731891"/>
              <a:gd name="csX13" fmla="*/ 2318849 w 2827865"/>
              <a:gd name="csY13" fmla="*/ 3731891 h 3731891"/>
              <a:gd name="csX14" fmla="*/ 1838112 w 2827865"/>
              <a:gd name="csY14" fmla="*/ 3731891 h 3731891"/>
              <a:gd name="csX15" fmla="*/ 1215982 w 2827865"/>
              <a:gd name="csY15" fmla="*/ 3731891 h 3731891"/>
              <a:gd name="csX16" fmla="*/ 706966 w 2827865"/>
              <a:gd name="csY16" fmla="*/ 3731891 h 3731891"/>
              <a:gd name="csX17" fmla="*/ 0 w 2827865"/>
              <a:gd name="csY17" fmla="*/ 3731891 h 3731891"/>
              <a:gd name="csX18" fmla="*/ 0 w 2827865"/>
              <a:gd name="csY18" fmla="*/ 3273402 h 3731891"/>
              <a:gd name="csX19" fmla="*/ 0 w 2827865"/>
              <a:gd name="csY19" fmla="*/ 2740274 h 3731891"/>
              <a:gd name="csX20" fmla="*/ 0 w 2827865"/>
              <a:gd name="csY20" fmla="*/ 2132509 h 3731891"/>
              <a:gd name="csX21" fmla="*/ 0 w 2827865"/>
              <a:gd name="csY21" fmla="*/ 1636701 h 3731891"/>
              <a:gd name="csX22" fmla="*/ 0 w 2827865"/>
              <a:gd name="csY22" fmla="*/ 1103573 h 3731891"/>
              <a:gd name="csX23" fmla="*/ 0 w 2827865"/>
              <a:gd name="csY23" fmla="*/ 495808 h 3731891"/>
              <a:gd name="csX24" fmla="*/ 0 w 2827865"/>
              <a:gd name="csY24" fmla="*/ 0 h 3731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827865" h="3731891" fill="none" extrusionOk="0">
                <a:moveTo>
                  <a:pt x="0" y="0"/>
                </a:moveTo>
                <a:cubicBezTo>
                  <a:pt x="202897" y="-18308"/>
                  <a:pt x="303513" y="30350"/>
                  <a:pt x="480737" y="0"/>
                </a:cubicBezTo>
                <a:cubicBezTo>
                  <a:pt x="657961" y="-30350"/>
                  <a:pt x="839928" y="8363"/>
                  <a:pt x="1074589" y="0"/>
                </a:cubicBezTo>
                <a:cubicBezTo>
                  <a:pt x="1309250" y="-8363"/>
                  <a:pt x="1397768" y="18248"/>
                  <a:pt x="1555326" y="0"/>
                </a:cubicBezTo>
                <a:cubicBezTo>
                  <a:pt x="1712884" y="-18248"/>
                  <a:pt x="1896825" y="42950"/>
                  <a:pt x="2064341" y="0"/>
                </a:cubicBezTo>
                <a:cubicBezTo>
                  <a:pt x="2231858" y="-42950"/>
                  <a:pt x="2458720" y="33476"/>
                  <a:pt x="2827865" y="0"/>
                </a:cubicBezTo>
                <a:cubicBezTo>
                  <a:pt x="2862153" y="132958"/>
                  <a:pt x="2820127" y="351792"/>
                  <a:pt x="2827865" y="495808"/>
                </a:cubicBezTo>
                <a:cubicBezTo>
                  <a:pt x="2835603" y="639824"/>
                  <a:pt x="2802486" y="808193"/>
                  <a:pt x="2827865" y="954298"/>
                </a:cubicBezTo>
                <a:cubicBezTo>
                  <a:pt x="2853244" y="1100403"/>
                  <a:pt x="2791858" y="1385728"/>
                  <a:pt x="2827865" y="1562063"/>
                </a:cubicBezTo>
                <a:cubicBezTo>
                  <a:pt x="2863872" y="1738399"/>
                  <a:pt x="2776281" y="1953800"/>
                  <a:pt x="2827865" y="2057871"/>
                </a:cubicBezTo>
                <a:cubicBezTo>
                  <a:pt x="2879449" y="2161942"/>
                  <a:pt x="2777397" y="2516437"/>
                  <a:pt x="2827865" y="2665636"/>
                </a:cubicBezTo>
                <a:cubicBezTo>
                  <a:pt x="2878333" y="2814836"/>
                  <a:pt x="2805089" y="2998685"/>
                  <a:pt x="2827865" y="3161445"/>
                </a:cubicBezTo>
                <a:cubicBezTo>
                  <a:pt x="2850641" y="3324205"/>
                  <a:pt x="2809266" y="3459036"/>
                  <a:pt x="2827865" y="3731891"/>
                </a:cubicBezTo>
                <a:cubicBezTo>
                  <a:pt x="2627035" y="3747106"/>
                  <a:pt x="2451699" y="3714506"/>
                  <a:pt x="2318849" y="3731891"/>
                </a:cubicBezTo>
                <a:cubicBezTo>
                  <a:pt x="2185999" y="3749276"/>
                  <a:pt x="1964568" y="3721563"/>
                  <a:pt x="1838112" y="3731891"/>
                </a:cubicBezTo>
                <a:cubicBezTo>
                  <a:pt x="1711656" y="3742219"/>
                  <a:pt x="1343633" y="3717000"/>
                  <a:pt x="1215982" y="3731891"/>
                </a:cubicBezTo>
                <a:cubicBezTo>
                  <a:pt x="1088331" y="3746782"/>
                  <a:pt x="852060" y="3677969"/>
                  <a:pt x="706966" y="3731891"/>
                </a:cubicBezTo>
                <a:cubicBezTo>
                  <a:pt x="561872" y="3785813"/>
                  <a:pt x="254455" y="3672758"/>
                  <a:pt x="0" y="3731891"/>
                </a:cubicBezTo>
                <a:cubicBezTo>
                  <a:pt x="-29491" y="3624156"/>
                  <a:pt x="23532" y="3366994"/>
                  <a:pt x="0" y="3273402"/>
                </a:cubicBezTo>
                <a:cubicBezTo>
                  <a:pt x="-23532" y="3179810"/>
                  <a:pt x="63493" y="2861769"/>
                  <a:pt x="0" y="2740274"/>
                </a:cubicBezTo>
                <a:cubicBezTo>
                  <a:pt x="-63493" y="2618779"/>
                  <a:pt x="19672" y="2326531"/>
                  <a:pt x="0" y="2132509"/>
                </a:cubicBezTo>
                <a:cubicBezTo>
                  <a:pt x="-19672" y="1938487"/>
                  <a:pt x="18660" y="1854084"/>
                  <a:pt x="0" y="1636701"/>
                </a:cubicBezTo>
                <a:cubicBezTo>
                  <a:pt x="-18660" y="1419318"/>
                  <a:pt x="23617" y="1245212"/>
                  <a:pt x="0" y="1103573"/>
                </a:cubicBezTo>
                <a:cubicBezTo>
                  <a:pt x="-23617" y="961934"/>
                  <a:pt x="58916" y="680180"/>
                  <a:pt x="0" y="495808"/>
                </a:cubicBezTo>
                <a:cubicBezTo>
                  <a:pt x="-58916" y="311436"/>
                  <a:pt x="32337" y="203706"/>
                  <a:pt x="0" y="0"/>
                </a:cubicBezTo>
                <a:close/>
              </a:path>
              <a:path w="2827865" h="3731891" stroke="0" extrusionOk="0">
                <a:moveTo>
                  <a:pt x="0" y="0"/>
                </a:moveTo>
                <a:cubicBezTo>
                  <a:pt x="228873" y="-41906"/>
                  <a:pt x="323610" y="62151"/>
                  <a:pt x="622130" y="0"/>
                </a:cubicBezTo>
                <a:cubicBezTo>
                  <a:pt x="920650" y="-62151"/>
                  <a:pt x="1048982" y="64877"/>
                  <a:pt x="1187703" y="0"/>
                </a:cubicBezTo>
                <a:cubicBezTo>
                  <a:pt x="1326424" y="-64877"/>
                  <a:pt x="1615796" y="21468"/>
                  <a:pt x="1724998" y="0"/>
                </a:cubicBezTo>
                <a:cubicBezTo>
                  <a:pt x="1834201" y="-21468"/>
                  <a:pt x="2111785" y="60026"/>
                  <a:pt x="2262292" y="0"/>
                </a:cubicBezTo>
                <a:cubicBezTo>
                  <a:pt x="2412799" y="-60026"/>
                  <a:pt x="2673531" y="30733"/>
                  <a:pt x="2827865" y="0"/>
                </a:cubicBezTo>
                <a:cubicBezTo>
                  <a:pt x="2842595" y="146178"/>
                  <a:pt x="2790921" y="230187"/>
                  <a:pt x="2827865" y="458489"/>
                </a:cubicBezTo>
                <a:cubicBezTo>
                  <a:pt x="2864809" y="686791"/>
                  <a:pt x="2785268" y="723098"/>
                  <a:pt x="2827865" y="879660"/>
                </a:cubicBezTo>
                <a:cubicBezTo>
                  <a:pt x="2870462" y="1036222"/>
                  <a:pt x="2777697" y="1145003"/>
                  <a:pt x="2827865" y="1338149"/>
                </a:cubicBezTo>
                <a:cubicBezTo>
                  <a:pt x="2878033" y="1531295"/>
                  <a:pt x="2826492" y="1644822"/>
                  <a:pt x="2827865" y="1759320"/>
                </a:cubicBezTo>
                <a:cubicBezTo>
                  <a:pt x="2829238" y="1873818"/>
                  <a:pt x="2771886" y="2044367"/>
                  <a:pt x="2827865" y="2255128"/>
                </a:cubicBezTo>
                <a:cubicBezTo>
                  <a:pt x="2883844" y="2465889"/>
                  <a:pt x="2782094" y="2521037"/>
                  <a:pt x="2827865" y="2713618"/>
                </a:cubicBezTo>
                <a:cubicBezTo>
                  <a:pt x="2873636" y="2906199"/>
                  <a:pt x="2810733" y="3062337"/>
                  <a:pt x="2827865" y="3209426"/>
                </a:cubicBezTo>
                <a:cubicBezTo>
                  <a:pt x="2844997" y="3356515"/>
                  <a:pt x="2788640" y="3598901"/>
                  <a:pt x="2827865" y="3731891"/>
                </a:cubicBezTo>
                <a:cubicBezTo>
                  <a:pt x="2630629" y="3749536"/>
                  <a:pt x="2487227" y="3709101"/>
                  <a:pt x="2234013" y="3731891"/>
                </a:cubicBezTo>
                <a:cubicBezTo>
                  <a:pt x="1980799" y="3754681"/>
                  <a:pt x="1887777" y="3677712"/>
                  <a:pt x="1611883" y="3731891"/>
                </a:cubicBezTo>
                <a:cubicBezTo>
                  <a:pt x="1335989" y="3786070"/>
                  <a:pt x="1263280" y="3728971"/>
                  <a:pt x="1131146" y="3731891"/>
                </a:cubicBezTo>
                <a:cubicBezTo>
                  <a:pt x="999012" y="3734811"/>
                  <a:pt x="830919" y="3700941"/>
                  <a:pt x="565573" y="3731891"/>
                </a:cubicBezTo>
                <a:cubicBezTo>
                  <a:pt x="300227" y="3762841"/>
                  <a:pt x="234541" y="3671745"/>
                  <a:pt x="0" y="3731891"/>
                </a:cubicBezTo>
                <a:cubicBezTo>
                  <a:pt x="-50161" y="3591921"/>
                  <a:pt x="34239" y="3437186"/>
                  <a:pt x="0" y="3273402"/>
                </a:cubicBezTo>
                <a:cubicBezTo>
                  <a:pt x="-34239" y="3109618"/>
                  <a:pt x="8024" y="2967943"/>
                  <a:pt x="0" y="2852231"/>
                </a:cubicBezTo>
                <a:cubicBezTo>
                  <a:pt x="-8024" y="2736519"/>
                  <a:pt x="35377" y="2366600"/>
                  <a:pt x="0" y="2244466"/>
                </a:cubicBezTo>
                <a:cubicBezTo>
                  <a:pt x="-35377" y="2122333"/>
                  <a:pt x="56265" y="1853568"/>
                  <a:pt x="0" y="1636701"/>
                </a:cubicBezTo>
                <a:cubicBezTo>
                  <a:pt x="-56265" y="1419835"/>
                  <a:pt x="49961" y="1389445"/>
                  <a:pt x="0" y="1178211"/>
                </a:cubicBezTo>
                <a:cubicBezTo>
                  <a:pt x="-49961" y="966977"/>
                  <a:pt x="65838" y="772322"/>
                  <a:pt x="0" y="570446"/>
                </a:cubicBezTo>
                <a:cubicBezTo>
                  <a:pt x="-65838" y="368570"/>
                  <a:pt x="32727" y="125840"/>
                  <a:pt x="0" y="0"/>
                </a:cubicBezTo>
                <a:close/>
              </a:path>
            </a:pathLst>
          </a:custGeom>
          <a:ln>
            <a:solidFill>
              <a:schemeClr val="tx1"/>
            </a:solidFill>
            <a:extLst>
              <a:ext uri="{C807C97D-BFC1-408E-A445-0C87EB9F89A2}">
                <ask:lineSketchStyleProps xmlns:ask="http://schemas.microsoft.com/office/drawing/2018/sketchyshapes" sd="3215516081">
                  <a:prstGeom prst="rect">
                    <a:avLst/>
                  </a:prstGeom>
                  <ask:type>
                    <ask:lineSketchScribble/>
                  </ask:type>
                </ask:lineSketchStyleProps>
              </a:ext>
            </a:extLst>
          </a:ln>
        </p:spPr>
      </p:pic>
      <p:pic>
        <p:nvPicPr>
          <p:cNvPr id="27" name="Picture 26">
            <a:extLst>
              <a:ext uri="{FF2B5EF4-FFF2-40B4-BE49-F238E27FC236}">
                <a16:creationId xmlns:a16="http://schemas.microsoft.com/office/drawing/2014/main" id="{8058428F-5AB1-B59B-2EAA-C299A55E2775}"/>
              </a:ext>
            </a:extLst>
          </p:cNvPr>
          <p:cNvPicPr>
            <a:picLocks noChangeAspect="1"/>
          </p:cNvPicPr>
          <p:nvPr/>
        </p:nvPicPr>
        <p:blipFill>
          <a:blip r:embed="rId5"/>
          <a:srcRect t="7292" r="4" b="4"/>
          <a:stretch>
            <a:fillRect/>
          </a:stretch>
        </p:blipFill>
        <p:spPr>
          <a:xfrm>
            <a:off x="156450" y="1770972"/>
            <a:ext cx="2827865" cy="3731891"/>
          </a:xfrm>
          <a:custGeom>
            <a:avLst/>
            <a:gdLst>
              <a:gd name="csX0" fmla="*/ 0 w 2827865"/>
              <a:gd name="csY0" fmla="*/ 0 h 3731891"/>
              <a:gd name="csX1" fmla="*/ 537294 w 2827865"/>
              <a:gd name="csY1" fmla="*/ 0 h 3731891"/>
              <a:gd name="csX2" fmla="*/ 1131146 w 2827865"/>
              <a:gd name="csY2" fmla="*/ 0 h 3731891"/>
              <a:gd name="csX3" fmla="*/ 1611883 w 2827865"/>
              <a:gd name="csY3" fmla="*/ 0 h 3731891"/>
              <a:gd name="csX4" fmla="*/ 2149177 w 2827865"/>
              <a:gd name="csY4" fmla="*/ 0 h 3731891"/>
              <a:gd name="csX5" fmla="*/ 2827865 w 2827865"/>
              <a:gd name="csY5" fmla="*/ 0 h 3731891"/>
              <a:gd name="csX6" fmla="*/ 2827865 w 2827865"/>
              <a:gd name="csY6" fmla="*/ 421171 h 3731891"/>
              <a:gd name="csX7" fmla="*/ 2827865 w 2827865"/>
              <a:gd name="csY7" fmla="*/ 842341 h 3731891"/>
              <a:gd name="csX8" fmla="*/ 2827865 w 2827865"/>
              <a:gd name="csY8" fmla="*/ 1300831 h 3731891"/>
              <a:gd name="csX9" fmla="*/ 2827865 w 2827865"/>
              <a:gd name="csY9" fmla="*/ 1908596 h 3731891"/>
              <a:gd name="csX10" fmla="*/ 2827865 w 2827865"/>
              <a:gd name="csY10" fmla="*/ 2404404 h 3731891"/>
              <a:gd name="csX11" fmla="*/ 2827865 w 2827865"/>
              <a:gd name="csY11" fmla="*/ 2862894 h 3731891"/>
              <a:gd name="csX12" fmla="*/ 2827865 w 2827865"/>
              <a:gd name="csY12" fmla="*/ 3731891 h 3731891"/>
              <a:gd name="csX13" fmla="*/ 2318849 w 2827865"/>
              <a:gd name="csY13" fmla="*/ 3731891 h 3731891"/>
              <a:gd name="csX14" fmla="*/ 1753276 w 2827865"/>
              <a:gd name="csY14" fmla="*/ 3731891 h 3731891"/>
              <a:gd name="csX15" fmla="*/ 1215982 w 2827865"/>
              <a:gd name="csY15" fmla="*/ 3731891 h 3731891"/>
              <a:gd name="csX16" fmla="*/ 622130 w 2827865"/>
              <a:gd name="csY16" fmla="*/ 3731891 h 3731891"/>
              <a:gd name="csX17" fmla="*/ 0 w 2827865"/>
              <a:gd name="csY17" fmla="*/ 3731891 h 3731891"/>
              <a:gd name="csX18" fmla="*/ 0 w 2827865"/>
              <a:gd name="csY18" fmla="*/ 3236083 h 3731891"/>
              <a:gd name="csX19" fmla="*/ 0 w 2827865"/>
              <a:gd name="csY19" fmla="*/ 2665636 h 3731891"/>
              <a:gd name="csX20" fmla="*/ 0 w 2827865"/>
              <a:gd name="csY20" fmla="*/ 2207147 h 3731891"/>
              <a:gd name="csX21" fmla="*/ 0 w 2827865"/>
              <a:gd name="csY21" fmla="*/ 1636701 h 3731891"/>
              <a:gd name="csX22" fmla="*/ 0 w 2827865"/>
              <a:gd name="csY22" fmla="*/ 1066255 h 3731891"/>
              <a:gd name="csX23" fmla="*/ 0 w 2827865"/>
              <a:gd name="csY23" fmla="*/ 607765 h 3731891"/>
              <a:gd name="csX24" fmla="*/ 0 w 2827865"/>
              <a:gd name="csY24" fmla="*/ 0 h 3731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827865" h="3731891" fill="none" extrusionOk="0">
                <a:moveTo>
                  <a:pt x="0" y="0"/>
                </a:moveTo>
                <a:cubicBezTo>
                  <a:pt x="238448" y="-21984"/>
                  <a:pt x="386410" y="58330"/>
                  <a:pt x="537294" y="0"/>
                </a:cubicBezTo>
                <a:cubicBezTo>
                  <a:pt x="688178" y="-58330"/>
                  <a:pt x="954594" y="63301"/>
                  <a:pt x="1131146" y="0"/>
                </a:cubicBezTo>
                <a:cubicBezTo>
                  <a:pt x="1307698" y="-63301"/>
                  <a:pt x="1450348" y="56908"/>
                  <a:pt x="1611883" y="0"/>
                </a:cubicBezTo>
                <a:cubicBezTo>
                  <a:pt x="1773418" y="-56908"/>
                  <a:pt x="2030857" y="54865"/>
                  <a:pt x="2149177" y="0"/>
                </a:cubicBezTo>
                <a:cubicBezTo>
                  <a:pt x="2267497" y="-54865"/>
                  <a:pt x="2614208" y="5339"/>
                  <a:pt x="2827865" y="0"/>
                </a:cubicBezTo>
                <a:cubicBezTo>
                  <a:pt x="2855969" y="170324"/>
                  <a:pt x="2792470" y="255730"/>
                  <a:pt x="2827865" y="421171"/>
                </a:cubicBezTo>
                <a:cubicBezTo>
                  <a:pt x="2863260" y="586612"/>
                  <a:pt x="2796333" y="649581"/>
                  <a:pt x="2827865" y="842341"/>
                </a:cubicBezTo>
                <a:cubicBezTo>
                  <a:pt x="2859397" y="1035101"/>
                  <a:pt x="2817225" y="1094465"/>
                  <a:pt x="2827865" y="1300831"/>
                </a:cubicBezTo>
                <a:cubicBezTo>
                  <a:pt x="2838505" y="1507197"/>
                  <a:pt x="2779372" y="1761324"/>
                  <a:pt x="2827865" y="1908596"/>
                </a:cubicBezTo>
                <a:cubicBezTo>
                  <a:pt x="2876358" y="2055869"/>
                  <a:pt x="2783916" y="2205234"/>
                  <a:pt x="2827865" y="2404404"/>
                </a:cubicBezTo>
                <a:cubicBezTo>
                  <a:pt x="2871814" y="2603574"/>
                  <a:pt x="2816101" y="2638633"/>
                  <a:pt x="2827865" y="2862894"/>
                </a:cubicBezTo>
                <a:cubicBezTo>
                  <a:pt x="2839629" y="3087155"/>
                  <a:pt x="2789364" y="3360081"/>
                  <a:pt x="2827865" y="3731891"/>
                </a:cubicBezTo>
                <a:cubicBezTo>
                  <a:pt x="2714690" y="3767735"/>
                  <a:pt x="2460412" y="3725805"/>
                  <a:pt x="2318849" y="3731891"/>
                </a:cubicBezTo>
                <a:cubicBezTo>
                  <a:pt x="2177286" y="3737977"/>
                  <a:pt x="1979943" y="3667073"/>
                  <a:pt x="1753276" y="3731891"/>
                </a:cubicBezTo>
                <a:cubicBezTo>
                  <a:pt x="1526609" y="3796709"/>
                  <a:pt x="1373719" y="3683757"/>
                  <a:pt x="1215982" y="3731891"/>
                </a:cubicBezTo>
                <a:cubicBezTo>
                  <a:pt x="1058245" y="3780025"/>
                  <a:pt x="899484" y="3690476"/>
                  <a:pt x="622130" y="3731891"/>
                </a:cubicBezTo>
                <a:cubicBezTo>
                  <a:pt x="344776" y="3773306"/>
                  <a:pt x="133247" y="3716235"/>
                  <a:pt x="0" y="3731891"/>
                </a:cubicBezTo>
                <a:cubicBezTo>
                  <a:pt x="-35284" y="3558360"/>
                  <a:pt x="33520" y="3345191"/>
                  <a:pt x="0" y="3236083"/>
                </a:cubicBezTo>
                <a:cubicBezTo>
                  <a:pt x="-33520" y="3126975"/>
                  <a:pt x="21435" y="2835910"/>
                  <a:pt x="0" y="2665636"/>
                </a:cubicBezTo>
                <a:cubicBezTo>
                  <a:pt x="-21435" y="2495362"/>
                  <a:pt x="42867" y="2418158"/>
                  <a:pt x="0" y="2207147"/>
                </a:cubicBezTo>
                <a:cubicBezTo>
                  <a:pt x="-42867" y="1996136"/>
                  <a:pt x="67737" y="1799079"/>
                  <a:pt x="0" y="1636701"/>
                </a:cubicBezTo>
                <a:cubicBezTo>
                  <a:pt x="-67737" y="1474323"/>
                  <a:pt x="62258" y="1329095"/>
                  <a:pt x="0" y="1066255"/>
                </a:cubicBezTo>
                <a:cubicBezTo>
                  <a:pt x="-62258" y="803415"/>
                  <a:pt x="41019" y="733457"/>
                  <a:pt x="0" y="607765"/>
                </a:cubicBezTo>
                <a:cubicBezTo>
                  <a:pt x="-41019" y="482073"/>
                  <a:pt x="43986" y="249653"/>
                  <a:pt x="0" y="0"/>
                </a:cubicBezTo>
                <a:close/>
              </a:path>
              <a:path w="2827865" h="3731891" stroke="0" extrusionOk="0">
                <a:moveTo>
                  <a:pt x="0" y="0"/>
                </a:moveTo>
                <a:cubicBezTo>
                  <a:pt x="136229" y="-58245"/>
                  <a:pt x="293700" y="32996"/>
                  <a:pt x="509016" y="0"/>
                </a:cubicBezTo>
                <a:cubicBezTo>
                  <a:pt x="724332" y="-32996"/>
                  <a:pt x="823844" y="41507"/>
                  <a:pt x="1102867" y="0"/>
                </a:cubicBezTo>
                <a:cubicBezTo>
                  <a:pt x="1381890" y="-41507"/>
                  <a:pt x="1467823" y="6756"/>
                  <a:pt x="1583604" y="0"/>
                </a:cubicBezTo>
                <a:cubicBezTo>
                  <a:pt x="1699385" y="-6756"/>
                  <a:pt x="1886443" y="5309"/>
                  <a:pt x="2120899" y="0"/>
                </a:cubicBezTo>
                <a:cubicBezTo>
                  <a:pt x="2355355" y="-5309"/>
                  <a:pt x="2661428" y="79388"/>
                  <a:pt x="2827865" y="0"/>
                </a:cubicBezTo>
                <a:cubicBezTo>
                  <a:pt x="2896227" y="217345"/>
                  <a:pt x="2764753" y="473057"/>
                  <a:pt x="2827865" y="607765"/>
                </a:cubicBezTo>
                <a:cubicBezTo>
                  <a:pt x="2890977" y="742473"/>
                  <a:pt x="2793796" y="923968"/>
                  <a:pt x="2827865" y="1178211"/>
                </a:cubicBezTo>
                <a:cubicBezTo>
                  <a:pt x="2861934" y="1432454"/>
                  <a:pt x="2801956" y="1533845"/>
                  <a:pt x="2827865" y="1674020"/>
                </a:cubicBezTo>
                <a:cubicBezTo>
                  <a:pt x="2853774" y="1814195"/>
                  <a:pt x="2823309" y="1988736"/>
                  <a:pt x="2827865" y="2244466"/>
                </a:cubicBezTo>
                <a:cubicBezTo>
                  <a:pt x="2832421" y="2500196"/>
                  <a:pt x="2803551" y="2518554"/>
                  <a:pt x="2827865" y="2665636"/>
                </a:cubicBezTo>
                <a:cubicBezTo>
                  <a:pt x="2852179" y="2812718"/>
                  <a:pt x="2797752" y="3018251"/>
                  <a:pt x="2827865" y="3124126"/>
                </a:cubicBezTo>
                <a:cubicBezTo>
                  <a:pt x="2857978" y="3230001"/>
                  <a:pt x="2825078" y="3557953"/>
                  <a:pt x="2827865" y="3731891"/>
                </a:cubicBezTo>
                <a:cubicBezTo>
                  <a:pt x="2559902" y="3781405"/>
                  <a:pt x="2427600" y="3715356"/>
                  <a:pt x="2290571" y="3731891"/>
                </a:cubicBezTo>
                <a:cubicBezTo>
                  <a:pt x="2153542" y="3748426"/>
                  <a:pt x="1966680" y="3673326"/>
                  <a:pt x="1696719" y="3731891"/>
                </a:cubicBezTo>
                <a:cubicBezTo>
                  <a:pt x="1426758" y="3790456"/>
                  <a:pt x="1295305" y="3665576"/>
                  <a:pt x="1102867" y="3731891"/>
                </a:cubicBezTo>
                <a:cubicBezTo>
                  <a:pt x="910429" y="3798206"/>
                  <a:pt x="721233" y="3691365"/>
                  <a:pt x="622130" y="3731891"/>
                </a:cubicBezTo>
                <a:cubicBezTo>
                  <a:pt x="523027" y="3772417"/>
                  <a:pt x="310391" y="3707399"/>
                  <a:pt x="0" y="3731891"/>
                </a:cubicBezTo>
                <a:cubicBezTo>
                  <a:pt x="-45592" y="3486165"/>
                  <a:pt x="62225" y="3299916"/>
                  <a:pt x="0" y="3124126"/>
                </a:cubicBezTo>
                <a:cubicBezTo>
                  <a:pt x="-62225" y="2948336"/>
                  <a:pt x="5309" y="2837859"/>
                  <a:pt x="0" y="2665636"/>
                </a:cubicBezTo>
                <a:cubicBezTo>
                  <a:pt x="-5309" y="2493413"/>
                  <a:pt x="2660" y="2309015"/>
                  <a:pt x="0" y="2207147"/>
                </a:cubicBezTo>
                <a:cubicBezTo>
                  <a:pt x="-2660" y="2105279"/>
                  <a:pt x="10943" y="1957181"/>
                  <a:pt x="0" y="1785976"/>
                </a:cubicBezTo>
                <a:cubicBezTo>
                  <a:pt x="-10943" y="1614771"/>
                  <a:pt x="63604" y="1429910"/>
                  <a:pt x="0" y="1252849"/>
                </a:cubicBezTo>
                <a:cubicBezTo>
                  <a:pt x="-63604" y="1075788"/>
                  <a:pt x="36592" y="1003293"/>
                  <a:pt x="0" y="794360"/>
                </a:cubicBezTo>
                <a:cubicBezTo>
                  <a:pt x="-36592" y="585427"/>
                  <a:pt x="56531" y="314944"/>
                  <a:pt x="0" y="0"/>
                </a:cubicBezTo>
                <a:close/>
              </a:path>
            </a:pathLst>
          </a:custGeom>
          <a:ln>
            <a:solidFill>
              <a:schemeClr val="tx1"/>
            </a:solidFill>
            <a:extLst>
              <a:ext uri="{C807C97D-BFC1-408E-A445-0C87EB9F89A2}">
                <ask:lineSketchStyleProps xmlns:ask="http://schemas.microsoft.com/office/drawing/2018/sketchyshapes" sd="601380289">
                  <a:prstGeom prst="rect">
                    <a:avLst/>
                  </a:prstGeom>
                  <ask:type>
                    <ask:lineSketchScribble/>
                  </ask:type>
                </ask:lineSketchStyleProps>
              </a:ext>
            </a:extLst>
          </a:ln>
        </p:spPr>
      </p:pic>
      <p:pic>
        <p:nvPicPr>
          <p:cNvPr id="28" name="Content Placeholder 10">
            <a:extLst>
              <a:ext uri="{FF2B5EF4-FFF2-40B4-BE49-F238E27FC236}">
                <a16:creationId xmlns:a16="http://schemas.microsoft.com/office/drawing/2014/main" id="{6817FEEA-D75D-F544-43D5-275412AB6CBB}"/>
              </a:ext>
            </a:extLst>
          </p:cNvPr>
          <p:cNvPicPr>
            <a:picLocks noChangeAspect="1"/>
          </p:cNvPicPr>
          <p:nvPr/>
        </p:nvPicPr>
        <p:blipFill>
          <a:blip r:embed="rId6"/>
          <a:srcRect l="637" r="887" b="22905"/>
          <a:stretch>
            <a:fillRect/>
          </a:stretch>
        </p:blipFill>
        <p:spPr bwMode="auto">
          <a:xfrm>
            <a:off x="6456042" y="3776305"/>
            <a:ext cx="2952327" cy="2388999"/>
          </a:xfrm>
          <a:custGeom>
            <a:avLst/>
            <a:gdLst>
              <a:gd name="csX0" fmla="*/ 0 w 2952327"/>
              <a:gd name="csY0" fmla="*/ 0 h 2388999"/>
              <a:gd name="csX1" fmla="*/ 560942 w 2952327"/>
              <a:gd name="csY1" fmla="*/ 0 h 2388999"/>
              <a:gd name="csX2" fmla="*/ 1210454 w 2952327"/>
              <a:gd name="csY2" fmla="*/ 0 h 2388999"/>
              <a:gd name="csX3" fmla="*/ 1859966 w 2952327"/>
              <a:gd name="csY3" fmla="*/ 0 h 2388999"/>
              <a:gd name="csX4" fmla="*/ 2420908 w 2952327"/>
              <a:gd name="csY4" fmla="*/ 0 h 2388999"/>
              <a:gd name="csX5" fmla="*/ 2952327 w 2952327"/>
              <a:gd name="csY5" fmla="*/ 0 h 2388999"/>
              <a:gd name="csX6" fmla="*/ 2952327 w 2952327"/>
              <a:gd name="csY6" fmla="*/ 597250 h 2388999"/>
              <a:gd name="csX7" fmla="*/ 2952327 w 2952327"/>
              <a:gd name="csY7" fmla="*/ 1242279 h 2388999"/>
              <a:gd name="csX8" fmla="*/ 2952327 w 2952327"/>
              <a:gd name="csY8" fmla="*/ 1815639 h 2388999"/>
              <a:gd name="csX9" fmla="*/ 2952327 w 2952327"/>
              <a:gd name="csY9" fmla="*/ 2388999 h 2388999"/>
              <a:gd name="csX10" fmla="*/ 2450431 w 2952327"/>
              <a:gd name="csY10" fmla="*/ 2388999 h 2388999"/>
              <a:gd name="csX11" fmla="*/ 1830443 w 2952327"/>
              <a:gd name="csY11" fmla="*/ 2388999 h 2388999"/>
              <a:gd name="csX12" fmla="*/ 1299024 w 2952327"/>
              <a:gd name="csY12" fmla="*/ 2388999 h 2388999"/>
              <a:gd name="csX13" fmla="*/ 708558 w 2952327"/>
              <a:gd name="csY13" fmla="*/ 2388999 h 2388999"/>
              <a:gd name="csX14" fmla="*/ 0 w 2952327"/>
              <a:gd name="csY14" fmla="*/ 2388999 h 2388999"/>
              <a:gd name="csX15" fmla="*/ 0 w 2952327"/>
              <a:gd name="csY15" fmla="*/ 1743969 h 2388999"/>
              <a:gd name="csX16" fmla="*/ 0 w 2952327"/>
              <a:gd name="csY16" fmla="*/ 1122830 h 2388999"/>
              <a:gd name="csX17" fmla="*/ 0 w 2952327"/>
              <a:gd name="csY17" fmla="*/ 549470 h 2388999"/>
              <a:gd name="csX18" fmla="*/ 0 w 2952327"/>
              <a:gd name="csY18" fmla="*/ 0 h 2388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952327" h="2388999" extrusionOk="0">
                <a:moveTo>
                  <a:pt x="0" y="0"/>
                </a:moveTo>
                <a:cubicBezTo>
                  <a:pt x="217592" y="-29700"/>
                  <a:pt x="391820" y="51096"/>
                  <a:pt x="560942" y="0"/>
                </a:cubicBezTo>
                <a:cubicBezTo>
                  <a:pt x="730064" y="-51096"/>
                  <a:pt x="971694" y="18946"/>
                  <a:pt x="1210454" y="0"/>
                </a:cubicBezTo>
                <a:cubicBezTo>
                  <a:pt x="1449214" y="-18946"/>
                  <a:pt x="1554173" y="50986"/>
                  <a:pt x="1859966" y="0"/>
                </a:cubicBezTo>
                <a:cubicBezTo>
                  <a:pt x="2165759" y="-50986"/>
                  <a:pt x="2217330" y="58601"/>
                  <a:pt x="2420908" y="0"/>
                </a:cubicBezTo>
                <a:cubicBezTo>
                  <a:pt x="2624486" y="-58601"/>
                  <a:pt x="2798244" y="49145"/>
                  <a:pt x="2952327" y="0"/>
                </a:cubicBezTo>
                <a:cubicBezTo>
                  <a:pt x="3005809" y="166872"/>
                  <a:pt x="2947583" y="344064"/>
                  <a:pt x="2952327" y="597250"/>
                </a:cubicBezTo>
                <a:cubicBezTo>
                  <a:pt x="2957071" y="850436"/>
                  <a:pt x="2950377" y="1097711"/>
                  <a:pt x="2952327" y="1242279"/>
                </a:cubicBezTo>
                <a:cubicBezTo>
                  <a:pt x="2954277" y="1386847"/>
                  <a:pt x="2932605" y="1641436"/>
                  <a:pt x="2952327" y="1815639"/>
                </a:cubicBezTo>
                <a:cubicBezTo>
                  <a:pt x="2972049" y="1989842"/>
                  <a:pt x="2898073" y="2180573"/>
                  <a:pt x="2952327" y="2388999"/>
                </a:cubicBezTo>
                <a:cubicBezTo>
                  <a:pt x="2770679" y="2424716"/>
                  <a:pt x="2573579" y="2363857"/>
                  <a:pt x="2450431" y="2388999"/>
                </a:cubicBezTo>
                <a:cubicBezTo>
                  <a:pt x="2327283" y="2414141"/>
                  <a:pt x="1956850" y="2366781"/>
                  <a:pt x="1830443" y="2388999"/>
                </a:cubicBezTo>
                <a:cubicBezTo>
                  <a:pt x="1704036" y="2411217"/>
                  <a:pt x="1530991" y="2375770"/>
                  <a:pt x="1299024" y="2388999"/>
                </a:cubicBezTo>
                <a:cubicBezTo>
                  <a:pt x="1067057" y="2402228"/>
                  <a:pt x="997900" y="2327022"/>
                  <a:pt x="708558" y="2388999"/>
                </a:cubicBezTo>
                <a:cubicBezTo>
                  <a:pt x="419216" y="2450976"/>
                  <a:pt x="275722" y="2383359"/>
                  <a:pt x="0" y="2388999"/>
                </a:cubicBezTo>
                <a:cubicBezTo>
                  <a:pt x="-73147" y="2152051"/>
                  <a:pt x="14974" y="1875791"/>
                  <a:pt x="0" y="1743969"/>
                </a:cubicBezTo>
                <a:cubicBezTo>
                  <a:pt x="-14974" y="1612147"/>
                  <a:pt x="2572" y="1352000"/>
                  <a:pt x="0" y="1122830"/>
                </a:cubicBezTo>
                <a:cubicBezTo>
                  <a:pt x="-2572" y="893660"/>
                  <a:pt x="2549" y="720045"/>
                  <a:pt x="0" y="549470"/>
                </a:cubicBezTo>
                <a:cubicBezTo>
                  <a:pt x="-2549" y="378895"/>
                  <a:pt x="34780" y="144314"/>
                  <a:pt x="0" y="0"/>
                </a:cubicBezTo>
                <a:close/>
              </a:path>
            </a:pathLst>
          </a:custGeom>
          <a:noFill/>
          <a:ln>
            <a:solidFill>
              <a:schemeClr val="tx1"/>
            </a:solidFill>
            <a:extLst>
              <a:ext uri="{C807C97D-BFC1-408E-A445-0C87EB9F89A2}">
                <ask:lineSketchStyleProps xmlns:ask="http://schemas.microsoft.com/office/drawing/2018/sketchyshapes" sd="796744652">
                  <a:prstGeom prst="rect">
                    <a:avLst/>
                  </a:prstGeom>
                  <ask:type>
                    <ask:lineSketchScribble/>
                  </ask:type>
                </ask:lineSketchStyleProps>
              </a:ext>
            </a:extLst>
          </a:ln>
        </p:spPr>
      </p:pic>
      <p:sp>
        <p:nvSpPr>
          <p:cNvPr id="29" name="Title 1">
            <a:extLst>
              <a:ext uri="{FF2B5EF4-FFF2-40B4-BE49-F238E27FC236}">
                <a16:creationId xmlns:a16="http://schemas.microsoft.com/office/drawing/2014/main" id="{035E02A5-A99F-A7D9-1C24-71A1D4F02BBB}"/>
              </a:ext>
            </a:extLst>
          </p:cNvPr>
          <p:cNvSpPr txBox="1">
            <a:spLocks/>
          </p:cNvSpPr>
          <p:nvPr/>
        </p:nvSpPr>
        <p:spPr bwMode="auto">
          <a:xfrm>
            <a:off x="47328" y="5589240"/>
            <a:ext cx="5906762" cy="5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r>
              <a:rPr lang="en-US" sz="1800">
                <a:latin typeface="Helvetica"/>
                <a:ea typeface="ＭＳ Ｐゴシック"/>
              </a:rPr>
              <a:t>The ACN Pre-Budget Submission also included the case studies of nurse-led care and initiatives.</a:t>
            </a:r>
          </a:p>
        </p:txBody>
      </p:sp>
      <p:sp>
        <p:nvSpPr>
          <p:cNvPr id="30" name="Title 1">
            <a:extLst>
              <a:ext uri="{FF2B5EF4-FFF2-40B4-BE49-F238E27FC236}">
                <a16:creationId xmlns:a16="http://schemas.microsoft.com/office/drawing/2014/main" id="{F5243A4A-3D04-CEE6-A3C6-1A031BA81D91}"/>
              </a:ext>
            </a:extLst>
          </p:cNvPr>
          <p:cNvSpPr txBox="1">
            <a:spLocks/>
          </p:cNvSpPr>
          <p:nvPr/>
        </p:nvSpPr>
        <p:spPr bwMode="auto">
          <a:xfrm>
            <a:off x="9550279" y="3776306"/>
            <a:ext cx="2810417" cy="23796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r>
              <a:rPr lang="en-US" sz="1600"/>
              <a:t>ACN opinion pieces published in </a:t>
            </a:r>
            <a:r>
              <a:rPr lang="en-US" sz="1600" i="1"/>
              <a:t>The West Australian</a:t>
            </a:r>
            <a:r>
              <a:rPr lang="en-US" sz="1600"/>
              <a:t> (August 2025), and </a:t>
            </a:r>
            <a:r>
              <a:rPr lang="en-US" sz="1600" i="1"/>
              <a:t>The Newcastle Herald</a:t>
            </a:r>
            <a:r>
              <a:rPr lang="en-US" sz="1600"/>
              <a:t> (May 2025).</a:t>
            </a:r>
          </a:p>
        </p:txBody>
      </p:sp>
    </p:spTree>
    <p:extLst>
      <p:ext uri="{BB962C8B-B14F-4D97-AF65-F5344CB8AC3E}">
        <p14:creationId xmlns:p14="http://schemas.microsoft.com/office/powerpoint/2010/main" val="1374386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7EAC3-68CA-D0B0-B2EF-6EF93A70CD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D027F3-DDB9-0EF1-4219-516FB99D9840}"/>
              </a:ext>
            </a:extLst>
          </p:cNvPr>
          <p:cNvSpPr>
            <a:spLocks noGrp="1"/>
          </p:cNvSpPr>
          <p:nvPr>
            <p:ph type="title"/>
          </p:nvPr>
        </p:nvSpPr>
        <p:spPr>
          <a:xfrm>
            <a:off x="407368" y="376230"/>
            <a:ext cx="10972800" cy="1143000"/>
          </a:xfrm>
        </p:spPr>
        <p:txBody>
          <a:bodyPr/>
          <a:lstStyle/>
          <a:p>
            <a:r>
              <a:rPr lang="en-US" sz="3600" b="1">
                <a:latin typeface="Helvetica"/>
                <a:ea typeface="ＭＳ Ｐゴシック"/>
              </a:rPr>
              <a:t>Part of the task is to explain nursing</a:t>
            </a:r>
            <a:endParaRPr lang="en-US"/>
          </a:p>
        </p:txBody>
      </p:sp>
      <p:pic>
        <p:nvPicPr>
          <p:cNvPr id="6" name="Picture 5" descr="A poster of a nursing team&#10;&#10;AI-generated content may be incorrect.">
            <a:extLst>
              <a:ext uri="{FF2B5EF4-FFF2-40B4-BE49-F238E27FC236}">
                <a16:creationId xmlns:a16="http://schemas.microsoft.com/office/drawing/2014/main" id="{3CC3BE77-6C7B-8B1E-9186-28EC1FFF4649}"/>
              </a:ext>
            </a:extLst>
          </p:cNvPr>
          <p:cNvPicPr>
            <a:picLocks noChangeAspect="1"/>
          </p:cNvPicPr>
          <p:nvPr/>
        </p:nvPicPr>
        <p:blipFill>
          <a:blip r:embed="rId3"/>
          <a:stretch>
            <a:fillRect/>
          </a:stretch>
        </p:blipFill>
        <p:spPr>
          <a:xfrm>
            <a:off x="8052636" y="695325"/>
            <a:ext cx="3867150" cy="5467350"/>
          </a:xfrm>
          <a:prstGeom prst="rect">
            <a:avLst/>
          </a:prstGeom>
        </p:spPr>
      </p:pic>
      <p:pic>
        <p:nvPicPr>
          <p:cNvPr id="10" name="Picture 9" descr="A blue background with white text&#10;&#10;AI-generated content may be incorrect.">
            <a:extLst>
              <a:ext uri="{FF2B5EF4-FFF2-40B4-BE49-F238E27FC236}">
                <a16:creationId xmlns:a16="http://schemas.microsoft.com/office/drawing/2014/main" id="{F551BCAD-2F2F-AFE8-1AD5-938A1E0406D6}"/>
              </a:ext>
            </a:extLst>
          </p:cNvPr>
          <p:cNvPicPr>
            <a:picLocks noChangeAspect="1"/>
          </p:cNvPicPr>
          <p:nvPr/>
        </p:nvPicPr>
        <p:blipFill>
          <a:blip r:embed="rId4"/>
          <a:srcRect l="1523" t="1946" r="2538" b="2956"/>
          <a:stretch>
            <a:fillRect/>
          </a:stretch>
        </p:blipFill>
        <p:spPr>
          <a:xfrm>
            <a:off x="407821" y="2053139"/>
            <a:ext cx="2894250" cy="3012221"/>
          </a:xfrm>
          <a:prstGeom prst="rect">
            <a:avLst/>
          </a:prstGeom>
          <a:ln>
            <a:solidFill>
              <a:schemeClr val="tx1"/>
            </a:solidFill>
          </a:ln>
        </p:spPr>
      </p:pic>
      <p:pic>
        <p:nvPicPr>
          <p:cNvPr id="11" name="Picture 10" descr="A person standing outside a building&#10;&#10;AI-generated content may be incorrect.">
            <a:extLst>
              <a:ext uri="{FF2B5EF4-FFF2-40B4-BE49-F238E27FC236}">
                <a16:creationId xmlns:a16="http://schemas.microsoft.com/office/drawing/2014/main" id="{932D3C35-1608-A027-E8DE-46B40A820304}"/>
              </a:ext>
            </a:extLst>
          </p:cNvPr>
          <p:cNvPicPr>
            <a:picLocks noChangeAspect="1"/>
          </p:cNvPicPr>
          <p:nvPr/>
        </p:nvPicPr>
        <p:blipFill>
          <a:blip r:embed="rId5"/>
          <a:stretch>
            <a:fillRect/>
          </a:stretch>
        </p:blipFill>
        <p:spPr>
          <a:xfrm>
            <a:off x="4374482" y="2053139"/>
            <a:ext cx="3031957" cy="3012406"/>
          </a:xfrm>
          <a:prstGeom prst="rect">
            <a:avLst/>
          </a:prstGeom>
          <a:ln>
            <a:solidFill>
              <a:schemeClr val="tx1"/>
            </a:solidFill>
          </a:ln>
        </p:spPr>
      </p:pic>
    </p:spTree>
    <p:extLst>
      <p:ext uri="{BB962C8B-B14F-4D97-AF65-F5344CB8AC3E}">
        <p14:creationId xmlns:p14="http://schemas.microsoft.com/office/powerpoint/2010/main" val="124388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9D961-C5E6-AF74-B596-25CE3F0FCC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8DE340-12DD-2D99-71C9-0374C335F3AF}"/>
              </a:ext>
            </a:extLst>
          </p:cNvPr>
          <p:cNvSpPr>
            <a:spLocks noGrp="1"/>
          </p:cNvSpPr>
          <p:nvPr>
            <p:ph type="title"/>
          </p:nvPr>
        </p:nvSpPr>
        <p:spPr>
          <a:xfrm>
            <a:off x="392494" y="689217"/>
            <a:ext cx="11414539" cy="900044"/>
          </a:xfrm>
        </p:spPr>
        <p:txBody>
          <a:bodyPr/>
          <a:lstStyle/>
          <a:p>
            <a:r>
              <a:rPr lang="en-US" sz="3200" b="1">
                <a:latin typeface="Helvetica"/>
                <a:ea typeface="ＭＳ Ｐゴシック"/>
                <a:cs typeface="Helvetica"/>
              </a:rPr>
              <a:t>Coordinated Media and Digital Campaigns  </a:t>
            </a:r>
            <a:br>
              <a:rPr lang="en-US" sz="3200" b="1">
                <a:latin typeface="Helvetica"/>
                <a:ea typeface="ＭＳ Ｐゴシック"/>
                <a:cs typeface="Helvetica"/>
              </a:rPr>
            </a:br>
            <a:r>
              <a:rPr lang="en-US" sz="3200" i="1">
                <a:latin typeface="Helvetica"/>
                <a:ea typeface="ＭＳ Ｐゴシック"/>
                <a:cs typeface="Helvetica"/>
              </a:rPr>
              <a:t>Working with nurses’ stories brings our advocacy to life</a:t>
            </a:r>
          </a:p>
        </p:txBody>
      </p:sp>
      <p:sp>
        <p:nvSpPr>
          <p:cNvPr id="29" name="Title 1">
            <a:extLst>
              <a:ext uri="{FF2B5EF4-FFF2-40B4-BE49-F238E27FC236}">
                <a16:creationId xmlns:a16="http://schemas.microsoft.com/office/drawing/2014/main" id="{A33F1FC8-071F-4A77-9DF0-9AE7B785D73E}"/>
              </a:ext>
            </a:extLst>
          </p:cNvPr>
          <p:cNvSpPr txBox="1">
            <a:spLocks/>
          </p:cNvSpPr>
          <p:nvPr/>
        </p:nvSpPr>
        <p:spPr bwMode="auto">
          <a:xfrm>
            <a:off x="352097" y="1597535"/>
            <a:ext cx="7528803" cy="11560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marL="457200" indent="-457200">
              <a:buFont typeface="Arial" panose="020B0604020202020204" pitchFamily="34" charset="0"/>
              <a:buChar char="•"/>
            </a:pPr>
            <a:r>
              <a:rPr lang="en-US" sz="2000">
                <a:solidFill>
                  <a:schemeClr val="accent1">
                    <a:lumMod val="76000"/>
                  </a:schemeClr>
                </a:solidFill>
                <a:latin typeface="Helvetica"/>
                <a:ea typeface="ＭＳ Ｐゴシック"/>
              </a:rPr>
              <a:t>Tests and builds our case in the public sphere.</a:t>
            </a:r>
          </a:p>
          <a:p>
            <a:pPr marL="457200" indent="-457200">
              <a:buFont typeface="Arial" panose="020B0604020202020204" pitchFamily="34" charset="0"/>
              <a:buChar char="•"/>
            </a:pPr>
            <a:r>
              <a:rPr lang="en-US" sz="2000">
                <a:solidFill>
                  <a:schemeClr val="accent1">
                    <a:lumMod val="76000"/>
                  </a:schemeClr>
                </a:solidFill>
                <a:latin typeface="Helvetica"/>
                <a:ea typeface="ＭＳ Ｐゴシック"/>
              </a:rPr>
              <a:t>Enhances public and policymaker understanding of nurses and their roles and potential.</a:t>
            </a:r>
            <a:endParaRPr lang="en-AU" sz="2000">
              <a:solidFill>
                <a:schemeClr val="accent1">
                  <a:lumMod val="76000"/>
                </a:schemeClr>
              </a:solidFill>
              <a:latin typeface="Helvetica"/>
              <a:ea typeface="ＭＳ Ｐゴシック"/>
            </a:endParaRPr>
          </a:p>
        </p:txBody>
      </p:sp>
      <p:pic>
        <p:nvPicPr>
          <p:cNvPr id="5" name="Picture 4" descr="A person sitting at a desk with a computer&#10;&#10;AI-generated content may be incorrect.">
            <a:extLst>
              <a:ext uri="{FF2B5EF4-FFF2-40B4-BE49-F238E27FC236}">
                <a16:creationId xmlns:a16="http://schemas.microsoft.com/office/drawing/2014/main" id="{407AA8C0-E632-418B-3256-C933FBBC02B2}"/>
              </a:ext>
            </a:extLst>
          </p:cNvPr>
          <p:cNvPicPr>
            <a:picLocks noChangeAspect="1"/>
          </p:cNvPicPr>
          <p:nvPr/>
        </p:nvPicPr>
        <p:blipFill>
          <a:blip r:embed="rId3"/>
          <a:stretch>
            <a:fillRect/>
          </a:stretch>
        </p:blipFill>
        <p:spPr>
          <a:xfrm>
            <a:off x="462584" y="2743538"/>
            <a:ext cx="3066926" cy="3309088"/>
          </a:xfrm>
          <a:custGeom>
            <a:avLst/>
            <a:gdLst>
              <a:gd name="csX0" fmla="*/ 0 w 3066926"/>
              <a:gd name="csY0" fmla="*/ 0 h 3309088"/>
              <a:gd name="csX1" fmla="*/ 419147 w 3066926"/>
              <a:gd name="csY1" fmla="*/ 0 h 3309088"/>
              <a:gd name="csX2" fmla="*/ 991639 w 3066926"/>
              <a:gd name="csY2" fmla="*/ 0 h 3309088"/>
              <a:gd name="csX3" fmla="*/ 1533463 w 3066926"/>
              <a:gd name="csY3" fmla="*/ 0 h 3309088"/>
              <a:gd name="csX4" fmla="*/ 1952610 w 3066926"/>
              <a:gd name="csY4" fmla="*/ 0 h 3309088"/>
              <a:gd name="csX5" fmla="*/ 2433095 w 3066926"/>
              <a:gd name="csY5" fmla="*/ 0 h 3309088"/>
              <a:gd name="csX6" fmla="*/ 3066926 w 3066926"/>
              <a:gd name="csY6" fmla="*/ 0 h 3309088"/>
              <a:gd name="csX7" fmla="*/ 3066926 w 3066926"/>
              <a:gd name="csY7" fmla="*/ 551515 h 3309088"/>
              <a:gd name="csX8" fmla="*/ 3066926 w 3066926"/>
              <a:gd name="csY8" fmla="*/ 1036848 h 3309088"/>
              <a:gd name="csX9" fmla="*/ 3066926 w 3066926"/>
              <a:gd name="csY9" fmla="*/ 1489090 h 3309088"/>
              <a:gd name="csX10" fmla="*/ 3066926 w 3066926"/>
              <a:gd name="csY10" fmla="*/ 1974423 h 3309088"/>
              <a:gd name="csX11" fmla="*/ 3066926 w 3066926"/>
              <a:gd name="csY11" fmla="*/ 2559028 h 3309088"/>
              <a:gd name="csX12" fmla="*/ 3066926 w 3066926"/>
              <a:gd name="csY12" fmla="*/ 3309088 h 3309088"/>
              <a:gd name="csX13" fmla="*/ 2647779 w 3066926"/>
              <a:gd name="csY13" fmla="*/ 3309088 h 3309088"/>
              <a:gd name="csX14" fmla="*/ 2228633 w 3066926"/>
              <a:gd name="csY14" fmla="*/ 3309088 h 3309088"/>
              <a:gd name="csX15" fmla="*/ 1686809 w 3066926"/>
              <a:gd name="csY15" fmla="*/ 3309088 h 3309088"/>
              <a:gd name="csX16" fmla="*/ 1267663 w 3066926"/>
              <a:gd name="csY16" fmla="*/ 3309088 h 3309088"/>
              <a:gd name="csX17" fmla="*/ 756508 w 3066926"/>
              <a:gd name="csY17" fmla="*/ 3309088 h 3309088"/>
              <a:gd name="csX18" fmla="*/ 0 w 3066926"/>
              <a:gd name="csY18" fmla="*/ 3309088 h 3309088"/>
              <a:gd name="csX19" fmla="*/ 0 w 3066926"/>
              <a:gd name="csY19" fmla="*/ 2757573 h 3309088"/>
              <a:gd name="csX20" fmla="*/ 0 w 3066926"/>
              <a:gd name="csY20" fmla="*/ 2206059 h 3309088"/>
              <a:gd name="csX21" fmla="*/ 0 w 3066926"/>
              <a:gd name="csY21" fmla="*/ 1588362 h 3309088"/>
              <a:gd name="csX22" fmla="*/ 0 w 3066926"/>
              <a:gd name="csY22" fmla="*/ 1069938 h 3309088"/>
              <a:gd name="csX23" fmla="*/ 0 w 3066926"/>
              <a:gd name="csY23" fmla="*/ 551515 h 3309088"/>
              <a:gd name="csX24" fmla="*/ 0 w 3066926"/>
              <a:gd name="csY24" fmla="*/ 0 h 3309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066926" h="3309088" fill="none" extrusionOk="0">
                <a:moveTo>
                  <a:pt x="0" y="0"/>
                </a:moveTo>
                <a:cubicBezTo>
                  <a:pt x="135775" y="-17675"/>
                  <a:pt x="280020" y="12904"/>
                  <a:pt x="419147" y="0"/>
                </a:cubicBezTo>
                <a:cubicBezTo>
                  <a:pt x="558274" y="-12904"/>
                  <a:pt x="838022" y="68621"/>
                  <a:pt x="991639" y="0"/>
                </a:cubicBezTo>
                <a:cubicBezTo>
                  <a:pt x="1145256" y="-68621"/>
                  <a:pt x="1377451" y="17673"/>
                  <a:pt x="1533463" y="0"/>
                </a:cubicBezTo>
                <a:cubicBezTo>
                  <a:pt x="1689475" y="-17673"/>
                  <a:pt x="1782191" y="24824"/>
                  <a:pt x="1952610" y="0"/>
                </a:cubicBezTo>
                <a:cubicBezTo>
                  <a:pt x="2123029" y="-24824"/>
                  <a:pt x="2329180" y="1977"/>
                  <a:pt x="2433095" y="0"/>
                </a:cubicBezTo>
                <a:cubicBezTo>
                  <a:pt x="2537011" y="-1977"/>
                  <a:pt x="2923620" y="62309"/>
                  <a:pt x="3066926" y="0"/>
                </a:cubicBezTo>
                <a:cubicBezTo>
                  <a:pt x="3106938" y="129728"/>
                  <a:pt x="3029306" y="349523"/>
                  <a:pt x="3066926" y="551515"/>
                </a:cubicBezTo>
                <a:cubicBezTo>
                  <a:pt x="3104546" y="753507"/>
                  <a:pt x="3028604" y="811163"/>
                  <a:pt x="3066926" y="1036848"/>
                </a:cubicBezTo>
                <a:cubicBezTo>
                  <a:pt x="3105248" y="1262533"/>
                  <a:pt x="3053066" y="1369849"/>
                  <a:pt x="3066926" y="1489090"/>
                </a:cubicBezTo>
                <a:cubicBezTo>
                  <a:pt x="3080786" y="1608331"/>
                  <a:pt x="3016683" y="1842026"/>
                  <a:pt x="3066926" y="1974423"/>
                </a:cubicBezTo>
                <a:cubicBezTo>
                  <a:pt x="3117169" y="2106820"/>
                  <a:pt x="3030192" y="2362067"/>
                  <a:pt x="3066926" y="2559028"/>
                </a:cubicBezTo>
                <a:cubicBezTo>
                  <a:pt x="3103660" y="2755990"/>
                  <a:pt x="3023892" y="2975591"/>
                  <a:pt x="3066926" y="3309088"/>
                </a:cubicBezTo>
                <a:cubicBezTo>
                  <a:pt x="2908192" y="3349128"/>
                  <a:pt x="2844670" y="3295826"/>
                  <a:pt x="2647779" y="3309088"/>
                </a:cubicBezTo>
                <a:cubicBezTo>
                  <a:pt x="2450888" y="3322350"/>
                  <a:pt x="2369822" y="3271106"/>
                  <a:pt x="2228633" y="3309088"/>
                </a:cubicBezTo>
                <a:cubicBezTo>
                  <a:pt x="2087444" y="3347070"/>
                  <a:pt x="1900655" y="3259053"/>
                  <a:pt x="1686809" y="3309088"/>
                </a:cubicBezTo>
                <a:cubicBezTo>
                  <a:pt x="1472963" y="3359123"/>
                  <a:pt x="1456423" y="3293314"/>
                  <a:pt x="1267663" y="3309088"/>
                </a:cubicBezTo>
                <a:cubicBezTo>
                  <a:pt x="1078903" y="3324862"/>
                  <a:pt x="862581" y="3260527"/>
                  <a:pt x="756508" y="3309088"/>
                </a:cubicBezTo>
                <a:cubicBezTo>
                  <a:pt x="650436" y="3357649"/>
                  <a:pt x="180666" y="3227026"/>
                  <a:pt x="0" y="3309088"/>
                </a:cubicBezTo>
                <a:cubicBezTo>
                  <a:pt x="-25534" y="3150420"/>
                  <a:pt x="15806" y="2985511"/>
                  <a:pt x="0" y="2757573"/>
                </a:cubicBezTo>
                <a:cubicBezTo>
                  <a:pt x="-15806" y="2529636"/>
                  <a:pt x="41385" y="2472937"/>
                  <a:pt x="0" y="2206059"/>
                </a:cubicBezTo>
                <a:cubicBezTo>
                  <a:pt x="-41385" y="1939181"/>
                  <a:pt x="44571" y="1744838"/>
                  <a:pt x="0" y="1588362"/>
                </a:cubicBezTo>
                <a:cubicBezTo>
                  <a:pt x="-44571" y="1431886"/>
                  <a:pt x="9683" y="1208724"/>
                  <a:pt x="0" y="1069938"/>
                </a:cubicBezTo>
                <a:cubicBezTo>
                  <a:pt x="-9683" y="931152"/>
                  <a:pt x="44853" y="776620"/>
                  <a:pt x="0" y="551515"/>
                </a:cubicBezTo>
                <a:cubicBezTo>
                  <a:pt x="-44853" y="326410"/>
                  <a:pt x="12914" y="121291"/>
                  <a:pt x="0" y="0"/>
                </a:cubicBezTo>
                <a:close/>
              </a:path>
              <a:path w="3066926" h="3309088" stroke="0" extrusionOk="0">
                <a:moveTo>
                  <a:pt x="0" y="0"/>
                </a:moveTo>
                <a:cubicBezTo>
                  <a:pt x="112638" y="-5985"/>
                  <a:pt x="253499" y="8782"/>
                  <a:pt x="480485" y="0"/>
                </a:cubicBezTo>
                <a:cubicBezTo>
                  <a:pt x="707471" y="-8782"/>
                  <a:pt x="712081" y="18303"/>
                  <a:pt x="899632" y="0"/>
                </a:cubicBezTo>
                <a:cubicBezTo>
                  <a:pt x="1087183" y="-18303"/>
                  <a:pt x="1277755" y="59961"/>
                  <a:pt x="1472124" y="0"/>
                </a:cubicBezTo>
                <a:cubicBezTo>
                  <a:pt x="1666493" y="-59961"/>
                  <a:pt x="1837387" y="23024"/>
                  <a:pt x="1952610" y="0"/>
                </a:cubicBezTo>
                <a:cubicBezTo>
                  <a:pt x="2067833" y="-23024"/>
                  <a:pt x="2292420" y="15488"/>
                  <a:pt x="2433095" y="0"/>
                </a:cubicBezTo>
                <a:cubicBezTo>
                  <a:pt x="2573770" y="-15488"/>
                  <a:pt x="2883225" y="16568"/>
                  <a:pt x="3066926" y="0"/>
                </a:cubicBezTo>
                <a:cubicBezTo>
                  <a:pt x="3095282" y="105604"/>
                  <a:pt x="3055490" y="259887"/>
                  <a:pt x="3066926" y="485333"/>
                </a:cubicBezTo>
                <a:cubicBezTo>
                  <a:pt x="3078362" y="710779"/>
                  <a:pt x="3017020" y="763114"/>
                  <a:pt x="3066926" y="1036848"/>
                </a:cubicBezTo>
                <a:cubicBezTo>
                  <a:pt x="3116832" y="1310582"/>
                  <a:pt x="3041340" y="1375848"/>
                  <a:pt x="3066926" y="1522180"/>
                </a:cubicBezTo>
                <a:cubicBezTo>
                  <a:pt x="3092512" y="1668512"/>
                  <a:pt x="3023119" y="1889286"/>
                  <a:pt x="3066926" y="2007513"/>
                </a:cubicBezTo>
                <a:cubicBezTo>
                  <a:pt x="3110733" y="2125740"/>
                  <a:pt x="3014674" y="2394947"/>
                  <a:pt x="3066926" y="2559028"/>
                </a:cubicBezTo>
                <a:cubicBezTo>
                  <a:pt x="3119178" y="2723110"/>
                  <a:pt x="3010493" y="2997120"/>
                  <a:pt x="3066926" y="3309088"/>
                </a:cubicBezTo>
                <a:cubicBezTo>
                  <a:pt x="2913807" y="3356781"/>
                  <a:pt x="2846142" y="3271355"/>
                  <a:pt x="2647779" y="3309088"/>
                </a:cubicBezTo>
                <a:cubicBezTo>
                  <a:pt x="2449416" y="3346821"/>
                  <a:pt x="2284266" y="3276166"/>
                  <a:pt x="2075287" y="3309088"/>
                </a:cubicBezTo>
                <a:cubicBezTo>
                  <a:pt x="1866308" y="3342010"/>
                  <a:pt x="1742900" y="3299970"/>
                  <a:pt x="1625471" y="3309088"/>
                </a:cubicBezTo>
                <a:cubicBezTo>
                  <a:pt x="1508042" y="3318206"/>
                  <a:pt x="1245334" y="3255385"/>
                  <a:pt x="1114316" y="3309088"/>
                </a:cubicBezTo>
                <a:cubicBezTo>
                  <a:pt x="983299" y="3362791"/>
                  <a:pt x="741240" y="3303209"/>
                  <a:pt x="541824" y="3309088"/>
                </a:cubicBezTo>
                <a:cubicBezTo>
                  <a:pt x="342408" y="3314967"/>
                  <a:pt x="160779" y="3260513"/>
                  <a:pt x="0" y="3309088"/>
                </a:cubicBezTo>
                <a:cubicBezTo>
                  <a:pt x="-44973" y="3158390"/>
                  <a:pt x="16725" y="2948073"/>
                  <a:pt x="0" y="2856846"/>
                </a:cubicBezTo>
                <a:cubicBezTo>
                  <a:pt x="-16725" y="2765619"/>
                  <a:pt x="44557" y="2481025"/>
                  <a:pt x="0" y="2371513"/>
                </a:cubicBezTo>
                <a:cubicBezTo>
                  <a:pt x="-44557" y="2262001"/>
                  <a:pt x="48480" y="2024468"/>
                  <a:pt x="0" y="1853089"/>
                </a:cubicBezTo>
                <a:cubicBezTo>
                  <a:pt x="-48480" y="1681710"/>
                  <a:pt x="21600" y="1429301"/>
                  <a:pt x="0" y="1235393"/>
                </a:cubicBezTo>
                <a:cubicBezTo>
                  <a:pt x="-21600" y="1041485"/>
                  <a:pt x="26008" y="940210"/>
                  <a:pt x="0" y="683878"/>
                </a:cubicBezTo>
                <a:cubicBezTo>
                  <a:pt x="-26008" y="427547"/>
                  <a:pt x="28081" y="228821"/>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8" name="Picture 7" descr="A person sitting on a bench&#10;&#10;AI-generated content may be incorrect.">
            <a:extLst>
              <a:ext uri="{FF2B5EF4-FFF2-40B4-BE49-F238E27FC236}">
                <a16:creationId xmlns:a16="http://schemas.microsoft.com/office/drawing/2014/main" id="{9D584976-5FF7-7E6B-05A3-0AE61997272F}"/>
              </a:ext>
            </a:extLst>
          </p:cNvPr>
          <p:cNvPicPr>
            <a:picLocks noChangeAspect="1"/>
          </p:cNvPicPr>
          <p:nvPr/>
        </p:nvPicPr>
        <p:blipFill>
          <a:blip r:embed="rId4"/>
          <a:stretch>
            <a:fillRect/>
          </a:stretch>
        </p:blipFill>
        <p:spPr>
          <a:xfrm>
            <a:off x="4008435" y="2743538"/>
            <a:ext cx="3533853" cy="3309089"/>
          </a:xfrm>
          <a:custGeom>
            <a:avLst/>
            <a:gdLst>
              <a:gd name="csX0" fmla="*/ 0 w 3533853"/>
              <a:gd name="csY0" fmla="*/ 0 h 3309089"/>
              <a:gd name="csX1" fmla="*/ 482960 w 3533853"/>
              <a:gd name="csY1" fmla="*/ 0 h 3309089"/>
              <a:gd name="csX2" fmla="*/ 1142612 w 3533853"/>
              <a:gd name="csY2" fmla="*/ 0 h 3309089"/>
              <a:gd name="csX3" fmla="*/ 1766927 w 3533853"/>
              <a:gd name="csY3" fmla="*/ 0 h 3309089"/>
              <a:gd name="csX4" fmla="*/ 2249886 w 3533853"/>
              <a:gd name="csY4" fmla="*/ 0 h 3309089"/>
              <a:gd name="csX5" fmla="*/ 2803523 w 3533853"/>
              <a:gd name="csY5" fmla="*/ 0 h 3309089"/>
              <a:gd name="csX6" fmla="*/ 3533853 w 3533853"/>
              <a:gd name="csY6" fmla="*/ 0 h 3309089"/>
              <a:gd name="csX7" fmla="*/ 3533853 w 3533853"/>
              <a:gd name="csY7" fmla="*/ 551515 h 3309089"/>
              <a:gd name="csX8" fmla="*/ 3533853 w 3533853"/>
              <a:gd name="csY8" fmla="*/ 1036848 h 3309089"/>
              <a:gd name="csX9" fmla="*/ 3533853 w 3533853"/>
              <a:gd name="csY9" fmla="*/ 1489090 h 3309089"/>
              <a:gd name="csX10" fmla="*/ 3533853 w 3533853"/>
              <a:gd name="csY10" fmla="*/ 1974423 h 3309089"/>
              <a:gd name="csX11" fmla="*/ 3533853 w 3533853"/>
              <a:gd name="csY11" fmla="*/ 2559029 h 3309089"/>
              <a:gd name="csX12" fmla="*/ 3533853 w 3533853"/>
              <a:gd name="csY12" fmla="*/ 3309089 h 3309089"/>
              <a:gd name="csX13" fmla="*/ 3050893 w 3533853"/>
              <a:gd name="csY13" fmla="*/ 3309089 h 3309089"/>
              <a:gd name="csX14" fmla="*/ 2567933 w 3533853"/>
              <a:gd name="csY14" fmla="*/ 3309089 h 3309089"/>
              <a:gd name="csX15" fmla="*/ 1943619 w 3533853"/>
              <a:gd name="csY15" fmla="*/ 3309089 h 3309089"/>
              <a:gd name="csX16" fmla="*/ 1460659 w 3533853"/>
              <a:gd name="csY16" fmla="*/ 3309089 h 3309089"/>
              <a:gd name="csX17" fmla="*/ 871684 w 3533853"/>
              <a:gd name="csY17" fmla="*/ 3309089 h 3309089"/>
              <a:gd name="csX18" fmla="*/ 0 w 3533853"/>
              <a:gd name="csY18" fmla="*/ 3309089 h 3309089"/>
              <a:gd name="csX19" fmla="*/ 0 w 3533853"/>
              <a:gd name="csY19" fmla="*/ 2757574 h 3309089"/>
              <a:gd name="csX20" fmla="*/ 0 w 3533853"/>
              <a:gd name="csY20" fmla="*/ 2206059 h 3309089"/>
              <a:gd name="csX21" fmla="*/ 0 w 3533853"/>
              <a:gd name="csY21" fmla="*/ 1588363 h 3309089"/>
              <a:gd name="csX22" fmla="*/ 0 w 3533853"/>
              <a:gd name="csY22" fmla="*/ 1069939 h 3309089"/>
              <a:gd name="csX23" fmla="*/ 0 w 3533853"/>
              <a:gd name="csY23" fmla="*/ 551515 h 3309089"/>
              <a:gd name="csX24" fmla="*/ 0 w 3533853"/>
              <a:gd name="csY24" fmla="*/ 0 h 33090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533853" h="3309089" fill="none" extrusionOk="0">
                <a:moveTo>
                  <a:pt x="0" y="0"/>
                </a:moveTo>
                <a:cubicBezTo>
                  <a:pt x="236781" y="-47041"/>
                  <a:pt x="298468" y="10301"/>
                  <a:pt x="482960" y="0"/>
                </a:cubicBezTo>
                <a:cubicBezTo>
                  <a:pt x="667452" y="-10301"/>
                  <a:pt x="938953" y="17172"/>
                  <a:pt x="1142612" y="0"/>
                </a:cubicBezTo>
                <a:cubicBezTo>
                  <a:pt x="1346271" y="-17172"/>
                  <a:pt x="1637819" y="4949"/>
                  <a:pt x="1766927" y="0"/>
                </a:cubicBezTo>
                <a:cubicBezTo>
                  <a:pt x="1896035" y="-4949"/>
                  <a:pt x="2126007" y="18859"/>
                  <a:pt x="2249886" y="0"/>
                </a:cubicBezTo>
                <a:cubicBezTo>
                  <a:pt x="2373765" y="-18859"/>
                  <a:pt x="2621551" y="47975"/>
                  <a:pt x="2803523" y="0"/>
                </a:cubicBezTo>
                <a:cubicBezTo>
                  <a:pt x="2985495" y="-47975"/>
                  <a:pt x="3254654" y="19463"/>
                  <a:pt x="3533853" y="0"/>
                </a:cubicBezTo>
                <a:cubicBezTo>
                  <a:pt x="3573865" y="129728"/>
                  <a:pt x="3496233" y="349523"/>
                  <a:pt x="3533853" y="551515"/>
                </a:cubicBezTo>
                <a:cubicBezTo>
                  <a:pt x="3571473" y="753507"/>
                  <a:pt x="3495531" y="811163"/>
                  <a:pt x="3533853" y="1036848"/>
                </a:cubicBezTo>
                <a:cubicBezTo>
                  <a:pt x="3572175" y="1262533"/>
                  <a:pt x="3519993" y="1369849"/>
                  <a:pt x="3533853" y="1489090"/>
                </a:cubicBezTo>
                <a:cubicBezTo>
                  <a:pt x="3547713" y="1608331"/>
                  <a:pt x="3483610" y="1842026"/>
                  <a:pt x="3533853" y="1974423"/>
                </a:cubicBezTo>
                <a:cubicBezTo>
                  <a:pt x="3584096" y="2106820"/>
                  <a:pt x="3500796" y="2361639"/>
                  <a:pt x="3533853" y="2559029"/>
                </a:cubicBezTo>
                <a:cubicBezTo>
                  <a:pt x="3566910" y="2756419"/>
                  <a:pt x="3490819" y="2975592"/>
                  <a:pt x="3533853" y="3309089"/>
                </a:cubicBezTo>
                <a:cubicBezTo>
                  <a:pt x="3344147" y="3328645"/>
                  <a:pt x="3167869" y="3281230"/>
                  <a:pt x="3050893" y="3309089"/>
                </a:cubicBezTo>
                <a:cubicBezTo>
                  <a:pt x="2933917" y="3336948"/>
                  <a:pt x="2675654" y="3272874"/>
                  <a:pt x="2567933" y="3309089"/>
                </a:cubicBezTo>
                <a:cubicBezTo>
                  <a:pt x="2460212" y="3345304"/>
                  <a:pt x="2177601" y="3251745"/>
                  <a:pt x="1943619" y="3309089"/>
                </a:cubicBezTo>
                <a:cubicBezTo>
                  <a:pt x="1709637" y="3366433"/>
                  <a:pt x="1684511" y="3266093"/>
                  <a:pt x="1460659" y="3309089"/>
                </a:cubicBezTo>
                <a:cubicBezTo>
                  <a:pt x="1236807" y="3352085"/>
                  <a:pt x="1003150" y="3304050"/>
                  <a:pt x="871684" y="3309089"/>
                </a:cubicBezTo>
                <a:cubicBezTo>
                  <a:pt x="740219" y="3314128"/>
                  <a:pt x="318625" y="3251250"/>
                  <a:pt x="0" y="3309089"/>
                </a:cubicBezTo>
                <a:cubicBezTo>
                  <a:pt x="-25534" y="3150421"/>
                  <a:pt x="15806" y="2985512"/>
                  <a:pt x="0" y="2757574"/>
                </a:cubicBezTo>
                <a:cubicBezTo>
                  <a:pt x="-15806" y="2529637"/>
                  <a:pt x="35060" y="2477951"/>
                  <a:pt x="0" y="2206059"/>
                </a:cubicBezTo>
                <a:cubicBezTo>
                  <a:pt x="-35060" y="1934167"/>
                  <a:pt x="51053" y="1744117"/>
                  <a:pt x="0" y="1588363"/>
                </a:cubicBezTo>
                <a:cubicBezTo>
                  <a:pt x="-51053" y="1432609"/>
                  <a:pt x="9683" y="1208725"/>
                  <a:pt x="0" y="1069939"/>
                </a:cubicBezTo>
                <a:cubicBezTo>
                  <a:pt x="-9683" y="931153"/>
                  <a:pt x="36640" y="776977"/>
                  <a:pt x="0" y="551515"/>
                </a:cubicBezTo>
                <a:cubicBezTo>
                  <a:pt x="-36640" y="326053"/>
                  <a:pt x="12914" y="121291"/>
                  <a:pt x="0" y="0"/>
                </a:cubicBezTo>
                <a:close/>
              </a:path>
              <a:path w="3533853" h="3309089" stroke="0" extrusionOk="0">
                <a:moveTo>
                  <a:pt x="0" y="0"/>
                </a:moveTo>
                <a:cubicBezTo>
                  <a:pt x="175517" y="-5967"/>
                  <a:pt x="387500" y="48369"/>
                  <a:pt x="553637" y="0"/>
                </a:cubicBezTo>
                <a:cubicBezTo>
                  <a:pt x="719774" y="-48369"/>
                  <a:pt x="915761" y="17455"/>
                  <a:pt x="1036597" y="0"/>
                </a:cubicBezTo>
                <a:cubicBezTo>
                  <a:pt x="1157433" y="-17455"/>
                  <a:pt x="1549519" y="21824"/>
                  <a:pt x="1696249" y="0"/>
                </a:cubicBezTo>
                <a:cubicBezTo>
                  <a:pt x="1842979" y="-21824"/>
                  <a:pt x="2122048" y="59983"/>
                  <a:pt x="2249886" y="0"/>
                </a:cubicBezTo>
                <a:cubicBezTo>
                  <a:pt x="2377724" y="-59983"/>
                  <a:pt x="2603902" y="965"/>
                  <a:pt x="2803523" y="0"/>
                </a:cubicBezTo>
                <a:cubicBezTo>
                  <a:pt x="3003144" y="-965"/>
                  <a:pt x="3188676" y="41993"/>
                  <a:pt x="3533853" y="0"/>
                </a:cubicBezTo>
                <a:cubicBezTo>
                  <a:pt x="3562209" y="105604"/>
                  <a:pt x="3522417" y="259887"/>
                  <a:pt x="3533853" y="485333"/>
                </a:cubicBezTo>
                <a:cubicBezTo>
                  <a:pt x="3545289" y="710779"/>
                  <a:pt x="3483947" y="763114"/>
                  <a:pt x="3533853" y="1036848"/>
                </a:cubicBezTo>
                <a:cubicBezTo>
                  <a:pt x="3583759" y="1310582"/>
                  <a:pt x="3513431" y="1373505"/>
                  <a:pt x="3533853" y="1522181"/>
                </a:cubicBezTo>
                <a:cubicBezTo>
                  <a:pt x="3554275" y="1670857"/>
                  <a:pt x="3490046" y="1889287"/>
                  <a:pt x="3533853" y="2007514"/>
                </a:cubicBezTo>
                <a:cubicBezTo>
                  <a:pt x="3577660" y="2125741"/>
                  <a:pt x="3481601" y="2394948"/>
                  <a:pt x="3533853" y="2559029"/>
                </a:cubicBezTo>
                <a:cubicBezTo>
                  <a:pt x="3586105" y="2723111"/>
                  <a:pt x="3477420" y="2997121"/>
                  <a:pt x="3533853" y="3309089"/>
                </a:cubicBezTo>
                <a:cubicBezTo>
                  <a:pt x="3309001" y="3314846"/>
                  <a:pt x="3196282" y="3253495"/>
                  <a:pt x="3050893" y="3309089"/>
                </a:cubicBezTo>
                <a:cubicBezTo>
                  <a:pt x="2905504" y="3364683"/>
                  <a:pt x="2651555" y="3279918"/>
                  <a:pt x="2391241" y="3309089"/>
                </a:cubicBezTo>
                <a:cubicBezTo>
                  <a:pt x="2130927" y="3338260"/>
                  <a:pt x="2072120" y="3280635"/>
                  <a:pt x="1872942" y="3309089"/>
                </a:cubicBezTo>
                <a:cubicBezTo>
                  <a:pt x="1673764" y="3337543"/>
                  <a:pt x="1487603" y="3263756"/>
                  <a:pt x="1283967" y="3309089"/>
                </a:cubicBezTo>
                <a:cubicBezTo>
                  <a:pt x="1080332" y="3354422"/>
                  <a:pt x="871612" y="3240553"/>
                  <a:pt x="624314" y="3309089"/>
                </a:cubicBezTo>
                <a:cubicBezTo>
                  <a:pt x="377016" y="3377625"/>
                  <a:pt x="167961" y="3293952"/>
                  <a:pt x="0" y="3309089"/>
                </a:cubicBezTo>
                <a:cubicBezTo>
                  <a:pt x="-44973" y="3158391"/>
                  <a:pt x="16725" y="2948074"/>
                  <a:pt x="0" y="2856847"/>
                </a:cubicBezTo>
                <a:cubicBezTo>
                  <a:pt x="-16725" y="2765620"/>
                  <a:pt x="44557" y="2481026"/>
                  <a:pt x="0" y="2371514"/>
                </a:cubicBezTo>
                <a:cubicBezTo>
                  <a:pt x="-44557" y="2262002"/>
                  <a:pt x="48480" y="2024469"/>
                  <a:pt x="0" y="1853090"/>
                </a:cubicBezTo>
                <a:cubicBezTo>
                  <a:pt x="-48480" y="1681711"/>
                  <a:pt x="17259" y="1429711"/>
                  <a:pt x="0" y="1235393"/>
                </a:cubicBezTo>
                <a:cubicBezTo>
                  <a:pt x="-17259" y="1041075"/>
                  <a:pt x="26008" y="940210"/>
                  <a:pt x="0" y="683878"/>
                </a:cubicBezTo>
                <a:cubicBezTo>
                  <a:pt x="-26008" y="427547"/>
                  <a:pt x="28081" y="228821"/>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 name="Picture 9" descr="A group of women standing in front of a sign&#10;&#10;AI-generated content may be incorrect.">
            <a:extLst>
              <a:ext uri="{FF2B5EF4-FFF2-40B4-BE49-F238E27FC236}">
                <a16:creationId xmlns:a16="http://schemas.microsoft.com/office/drawing/2014/main" id="{97BC2FD7-29CB-8CB6-3835-E1E66F499663}"/>
              </a:ext>
            </a:extLst>
          </p:cNvPr>
          <p:cNvPicPr>
            <a:picLocks noChangeAspect="1"/>
          </p:cNvPicPr>
          <p:nvPr/>
        </p:nvPicPr>
        <p:blipFill>
          <a:blip r:embed="rId5"/>
          <a:srcRect r="42888"/>
          <a:stretch>
            <a:fillRect/>
          </a:stretch>
        </p:blipFill>
        <p:spPr>
          <a:xfrm>
            <a:off x="8138315" y="1716494"/>
            <a:ext cx="3737926" cy="4338293"/>
          </a:xfrm>
          <a:custGeom>
            <a:avLst/>
            <a:gdLst>
              <a:gd name="csX0" fmla="*/ 0 w 3737926"/>
              <a:gd name="csY0" fmla="*/ 0 h 4338293"/>
              <a:gd name="csX1" fmla="*/ 421852 w 3737926"/>
              <a:gd name="csY1" fmla="*/ 0 h 4338293"/>
              <a:gd name="csX2" fmla="*/ 993220 w 3737926"/>
              <a:gd name="csY2" fmla="*/ 0 h 4338293"/>
              <a:gd name="csX3" fmla="*/ 1489831 w 3737926"/>
              <a:gd name="csY3" fmla="*/ 0 h 4338293"/>
              <a:gd name="csX4" fmla="*/ 2023820 w 3737926"/>
              <a:gd name="csY4" fmla="*/ 0 h 4338293"/>
              <a:gd name="csX5" fmla="*/ 2632568 w 3737926"/>
              <a:gd name="csY5" fmla="*/ 0 h 4338293"/>
              <a:gd name="csX6" fmla="*/ 3091799 w 3737926"/>
              <a:gd name="csY6" fmla="*/ 0 h 4338293"/>
              <a:gd name="csX7" fmla="*/ 3737926 w 3737926"/>
              <a:gd name="csY7" fmla="*/ 0 h 4338293"/>
              <a:gd name="csX8" fmla="*/ 3737926 w 3737926"/>
              <a:gd name="csY8" fmla="*/ 455521 h 4338293"/>
              <a:gd name="csX9" fmla="*/ 3737926 w 3737926"/>
              <a:gd name="csY9" fmla="*/ 954424 h 4338293"/>
              <a:gd name="csX10" fmla="*/ 3737926 w 3737926"/>
              <a:gd name="csY10" fmla="*/ 1496711 h 4338293"/>
              <a:gd name="csX11" fmla="*/ 3737926 w 3737926"/>
              <a:gd name="csY11" fmla="*/ 1952232 h 4338293"/>
              <a:gd name="csX12" fmla="*/ 3737926 w 3737926"/>
              <a:gd name="csY12" fmla="*/ 2581284 h 4338293"/>
              <a:gd name="csX13" fmla="*/ 3737926 w 3737926"/>
              <a:gd name="csY13" fmla="*/ 3123571 h 4338293"/>
              <a:gd name="csX14" fmla="*/ 3737926 w 3737926"/>
              <a:gd name="csY14" fmla="*/ 3752623 h 4338293"/>
              <a:gd name="csX15" fmla="*/ 3737926 w 3737926"/>
              <a:gd name="csY15" fmla="*/ 4338293 h 4338293"/>
              <a:gd name="csX16" fmla="*/ 3241316 w 3737926"/>
              <a:gd name="csY16" fmla="*/ 4338293 h 4338293"/>
              <a:gd name="csX17" fmla="*/ 2744706 w 3737926"/>
              <a:gd name="csY17" fmla="*/ 4338293 h 4338293"/>
              <a:gd name="csX18" fmla="*/ 2173337 w 3737926"/>
              <a:gd name="csY18" fmla="*/ 4338293 h 4338293"/>
              <a:gd name="csX19" fmla="*/ 1639348 w 3737926"/>
              <a:gd name="csY19" fmla="*/ 4338293 h 4338293"/>
              <a:gd name="csX20" fmla="*/ 1030600 w 3737926"/>
              <a:gd name="csY20" fmla="*/ 4338293 h 4338293"/>
              <a:gd name="csX21" fmla="*/ 0 w 3737926"/>
              <a:gd name="csY21" fmla="*/ 4338293 h 4338293"/>
              <a:gd name="csX22" fmla="*/ 0 w 3737926"/>
              <a:gd name="csY22" fmla="*/ 3752623 h 4338293"/>
              <a:gd name="csX23" fmla="*/ 0 w 3737926"/>
              <a:gd name="csY23" fmla="*/ 3210337 h 4338293"/>
              <a:gd name="csX24" fmla="*/ 0 w 3737926"/>
              <a:gd name="csY24" fmla="*/ 2624667 h 4338293"/>
              <a:gd name="csX25" fmla="*/ 0 w 3737926"/>
              <a:gd name="csY25" fmla="*/ 2082381 h 4338293"/>
              <a:gd name="csX26" fmla="*/ 0 w 3737926"/>
              <a:gd name="csY26" fmla="*/ 1540094 h 4338293"/>
              <a:gd name="csX27" fmla="*/ 0 w 3737926"/>
              <a:gd name="csY27" fmla="*/ 997807 h 4338293"/>
              <a:gd name="csX28" fmla="*/ 0 w 3737926"/>
              <a:gd name="csY28" fmla="*/ 585670 h 4338293"/>
              <a:gd name="csX29" fmla="*/ 0 w 3737926"/>
              <a:gd name="csY29" fmla="*/ 0 h 4338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737926" h="4338293" fill="none" extrusionOk="0">
                <a:moveTo>
                  <a:pt x="0" y="0"/>
                </a:moveTo>
                <a:cubicBezTo>
                  <a:pt x="164157" y="-29718"/>
                  <a:pt x="238436" y="43002"/>
                  <a:pt x="421852" y="0"/>
                </a:cubicBezTo>
                <a:cubicBezTo>
                  <a:pt x="605268" y="-43002"/>
                  <a:pt x="752091" y="11341"/>
                  <a:pt x="993220" y="0"/>
                </a:cubicBezTo>
                <a:cubicBezTo>
                  <a:pt x="1234349" y="-11341"/>
                  <a:pt x="1381215" y="40465"/>
                  <a:pt x="1489831" y="0"/>
                </a:cubicBezTo>
                <a:cubicBezTo>
                  <a:pt x="1598447" y="-40465"/>
                  <a:pt x="1764753" y="40957"/>
                  <a:pt x="2023820" y="0"/>
                </a:cubicBezTo>
                <a:cubicBezTo>
                  <a:pt x="2282887" y="-40957"/>
                  <a:pt x="2390750" y="55475"/>
                  <a:pt x="2632568" y="0"/>
                </a:cubicBezTo>
                <a:cubicBezTo>
                  <a:pt x="2874386" y="-55475"/>
                  <a:pt x="2957583" y="45817"/>
                  <a:pt x="3091799" y="0"/>
                </a:cubicBezTo>
                <a:cubicBezTo>
                  <a:pt x="3226015" y="-45817"/>
                  <a:pt x="3595260" y="53827"/>
                  <a:pt x="3737926" y="0"/>
                </a:cubicBezTo>
                <a:cubicBezTo>
                  <a:pt x="3748590" y="155854"/>
                  <a:pt x="3716496" y="233439"/>
                  <a:pt x="3737926" y="455521"/>
                </a:cubicBezTo>
                <a:cubicBezTo>
                  <a:pt x="3759356" y="677603"/>
                  <a:pt x="3717158" y="786497"/>
                  <a:pt x="3737926" y="954424"/>
                </a:cubicBezTo>
                <a:cubicBezTo>
                  <a:pt x="3758694" y="1122351"/>
                  <a:pt x="3701836" y="1368724"/>
                  <a:pt x="3737926" y="1496711"/>
                </a:cubicBezTo>
                <a:cubicBezTo>
                  <a:pt x="3774016" y="1624698"/>
                  <a:pt x="3733874" y="1850507"/>
                  <a:pt x="3737926" y="1952232"/>
                </a:cubicBezTo>
                <a:cubicBezTo>
                  <a:pt x="3741978" y="2053957"/>
                  <a:pt x="3733861" y="2277768"/>
                  <a:pt x="3737926" y="2581284"/>
                </a:cubicBezTo>
                <a:cubicBezTo>
                  <a:pt x="3741991" y="2884800"/>
                  <a:pt x="3689576" y="2985177"/>
                  <a:pt x="3737926" y="3123571"/>
                </a:cubicBezTo>
                <a:cubicBezTo>
                  <a:pt x="3786276" y="3261965"/>
                  <a:pt x="3718641" y="3545122"/>
                  <a:pt x="3737926" y="3752623"/>
                </a:cubicBezTo>
                <a:cubicBezTo>
                  <a:pt x="3757211" y="3960124"/>
                  <a:pt x="3728907" y="4175397"/>
                  <a:pt x="3737926" y="4338293"/>
                </a:cubicBezTo>
                <a:cubicBezTo>
                  <a:pt x="3506001" y="4378392"/>
                  <a:pt x="3377791" y="4319041"/>
                  <a:pt x="3241316" y="4338293"/>
                </a:cubicBezTo>
                <a:cubicBezTo>
                  <a:pt x="3104841" y="4357545"/>
                  <a:pt x="2991626" y="4311819"/>
                  <a:pt x="2744706" y="4338293"/>
                </a:cubicBezTo>
                <a:cubicBezTo>
                  <a:pt x="2497786" y="4364767"/>
                  <a:pt x="2420191" y="4338039"/>
                  <a:pt x="2173337" y="4338293"/>
                </a:cubicBezTo>
                <a:cubicBezTo>
                  <a:pt x="1926483" y="4338547"/>
                  <a:pt x="1826454" y="4314294"/>
                  <a:pt x="1639348" y="4338293"/>
                </a:cubicBezTo>
                <a:cubicBezTo>
                  <a:pt x="1452242" y="4362292"/>
                  <a:pt x="1254701" y="4307323"/>
                  <a:pt x="1030600" y="4338293"/>
                </a:cubicBezTo>
                <a:cubicBezTo>
                  <a:pt x="806499" y="4369263"/>
                  <a:pt x="272767" y="4280341"/>
                  <a:pt x="0" y="4338293"/>
                </a:cubicBezTo>
                <a:cubicBezTo>
                  <a:pt x="-11843" y="4106976"/>
                  <a:pt x="64003" y="3977444"/>
                  <a:pt x="0" y="3752623"/>
                </a:cubicBezTo>
                <a:cubicBezTo>
                  <a:pt x="-64003" y="3527802"/>
                  <a:pt x="34938" y="3431449"/>
                  <a:pt x="0" y="3210337"/>
                </a:cubicBezTo>
                <a:cubicBezTo>
                  <a:pt x="-34938" y="2989225"/>
                  <a:pt x="6305" y="2887953"/>
                  <a:pt x="0" y="2624667"/>
                </a:cubicBezTo>
                <a:cubicBezTo>
                  <a:pt x="-6305" y="2361381"/>
                  <a:pt x="7258" y="2260910"/>
                  <a:pt x="0" y="2082381"/>
                </a:cubicBezTo>
                <a:cubicBezTo>
                  <a:pt x="-7258" y="1903852"/>
                  <a:pt x="57406" y="1678637"/>
                  <a:pt x="0" y="1540094"/>
                </a:cubicBezTo>
                <a:cubicBezTo>
                  <a:pt x="-57406" y="1401551"/>
                  <a:pt x="42292" y="1241481"/>
                  <a:pt x="0" y="997807"/>
                </a:cubicBezTo>
                <a:cubicBezTo>
                  <a:pt x="-42292" y="754133"/>
                  <a:pt x="18723" y="719517"/>
                  <a:pt x="0" y="585670"/>
                </a:cubicBezTo>
                <a:cubicBezTo>
                  <a:pt x="-18723" y="451823"/>
                  <a:pt x="38499" y="209129"/>
                  <a:pt x="0" y="0"/>
                </a:cubicBezTo>
                <a:close/>
              </a:path>
              <a:path w="3737926" h="4338293" stroke="0" extrusionOk="0">
                <a:moveTo>
                  <a:pt x="0" y="0"/>
                </a:moveTo>
                <a:cubicBezTo>
                  <a:pt x="106967" y="-55257"/>
                  <a:pt x="330109" y="18214"/>
                  <a:pt x="496610" y="0"/>
                </a:cubicBezTo>
                <a:cubicBezTo>
                  <a:pt x="663111" y="-18214"/>
                  <a:pt x="828108" y="44740"/>
                  <a:pt x="918462" y="0"/>
                </a:cubicBezTo>
                <a:cubicBezTo>
                  <a:pt x="1008816" y="-44740"/>
                  <a:pt x="1354759" y="45875"/>
                  <a:pt x="1527210" y="0"/>
                </a:cubicBezTo>
                <a:cubicBezTo>
                  <a:pt x="1699661" y="-45875"/>
                  <a:pt x="1848692" y="22630"/>
                  <a:pt x="2023820" y="0"/>
                </a:cubicBezTo>
                <a:cubicBezTo>
                  <a:pt x="2198948" y="-22630"/>
                  <a:pt x="2364325" y="47796"/>
                  <a:pt x="2520430" y="0"/>
                </a:cubicBezTo>
                <a:cubicBezTo>
                  <a:pt x="2676535" y="-47796"/>
                  <a:pt x="2849015" y="13009"/>
                  <a:pt x="3129178" y="0"/>
                </a:cubicBezTo>
                <a:cubicBezTo>
                  <a:pt x="3409341" y="-13009"/>
                  <a:pt x="3469682" y="53585"/>
                  <a:pt x="3737926" y="0"/>
                </a:cubicBezTo>
                <a:cubicBezTo>
                  <a:pt x="3749898" y="166764"/>
                  <a:pt x="3691085" y="413762"/>
                  <a:pt x="3737926" y="629052"/>
                </a:cubicBezTo>
                <a:cubicBezTo>
                  <a:pt x="3784767" y="844342"/>
                  <a:pt x="3728806" y="959496"/>
                  <a:pt x="3737926" y="1084573"/>
                </a:cubicBezTo>
                <a:cubicBezTo>
                  <a:pt x="3747046" y="1209650"/>
                  <a:pt x="3688625" y="1331997"/>
                  <a:pt x="3737926" y="1540094"/>
                </a:cubicBezTo>
                <a:cubicBezTo>
                  <a:pt x="3787227" y="1748191"/>
                  <a:pt x="3708269" y="1813414"/>
                  <a:pt x="3737926" y="2082381"/>
                </a:cubicBezTo>
                <a:cubicBezTo>
                  <a:pt x="3767583" y="2351348"/>
                  <a:pt x="3714079" y="2540701"/>
                  <a:pt x="3737926" y="2668050"/>
                </a:cubicBezTo>
                <a:cubicBezTo>
                  <a:pt x="3761773" y="2795399"/>
                  <a:pt x="3693692" y="2922720"/>
                  <a:pt x="3737926" y="3080188"/>
                </a:cubicBezTo>
                <a:cubicBezTo>
                  <a:pt x="3782160" y="3237656"/>
                  <a:pt x="3732447" y="3435404"/>
                  <a:pt x="3737926" y="3622475"/>
                </a:cubicBezTo>
                <a:cubicBezTo>
                  <a:pt x="3743405" y="3809546"/>
                  <a:pt x="3660311" y="4163971"/>
                  <a:pt x="3737926" y="4338293"/>
                </a:cubicBezTo>
                <a:cubicBezTo>
                  <a:pt x="3500819" y="4378081"/>
                  <a:pt x="3362979" y="4306054"/>
                  <a:pt x="3203937" y="4338293"/>
                </a:cubicBezTo>
                <a:cubicBezTo>
                  <a:pt x="3044895" y="4370532"/>
                  <a:pt x="2883788" y="4289392"/>
                  <a:pt x="2595189" y="4338293"/>
                </a:cubicBezTo>
                <a:cubicBezTo>
                  <a:pt x="2306590" y="4387194"/>
                  <a:pt x="2283696" y="4333239"/>
                  <a:pt x="2061199" y="4338293"/>
                </a:cubicBezTo>
                <a:cubicBezTo>
                  <a:pt x="1838702" y="4343347"/>
                  <a:pt x="1805563" y="4319496"/>
                  <a:pt x="1639348" y="4338293"/>
                </a:cubicBezTo>
                <a:cubicBezTo>
                  <a:pt x="1473133" y="4357090"/>
                  <a:pt x="1353200" y="4337562"/>
                  <a:pt x="1180117" y="4338293"/>
                </a:cubicBezTo>
                <a:cubicBezTo>
                  <a:pt x="1007034" y="4339024"/>
                  <a:pt x="751883" y="4275004"/>
                  <a:pt x="571369" y="4338293"/>
                </a:cubicBezTo>
                <a:cubicBezTo>
                  <a:pt x="390855" y="4401582"/>
                  <a:pt x="226488" y="4299663"/>
                  <a:pt x="0" y="4338293"/>
                </a:cubicBezTo>
                <a:cubicBezTo>
                  <a:pt x="-445" y="4171726"/>
                  <a:pt x="19560" y="4009902"/>
                  <a:pt x="0" y="3882772"/>
                </a:cubicBezTo>
                <a:cubicBezTo>
                  <a:pt x="-19560" y="3755642"/>
                  <a:pt x="11493" y="3560741"/>
                  <a:pt x="0" y="3383869"/>
                </a:cubicBezTo>
                <a:cubicBezTo>
                  <a:pt x="-11493" y="3206997"/>
                  <a:pt x="36027" y="3079835"/>
                  <a:pt x="0" y="2971731"/>
                </a:cubicBezTo>
                <a:cubicBezTo>
                  <a:pt x="-36027" y="2863627"/>
                  <a:pt x="21641" y="2647909"/>
                  <a:pt x="0" y="2559593"/>
                </a:cubicBezTo>
                <a:cubicBezTo>
                  <a:pt x="-21641" y="2471277"/>
                  <a:pt x="63346" y="2095371"/>
                  <a:pt x="0" y="1973923"/>
                </a:cubicBezTo>
                <a:cubicBezTo>
                  <a:pt x="-63346" y="1852475"/>
                  <a:pt x="38585" y="1610114"/>
                  <a:pt x="0" y="1518403"/>
                </a:cubicBezTo>
                <a:cubicBezTo>
                  <a:pt x="-38585" y="1426692"/>
                  <a:pt x="52592" y="1140986"/>
                  <a:pt x="0" y="889350"/>
                </a:cubicBezTo>
                <a:cubicBezTo>
                  <a:pt x="-52592" y="637714"/>
                  <a:pt x="44567" y="340733"/>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132873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1DA4-7D41-CF4A-03A9-A2FADD00FC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4DFBD9-6DEA-70BA-60F0-572503494116}"/>
              </a:ext>
            </a:extLst>
          </p:cNvPr>
          <p:cNvSpPr>
            <a:spLocks noGrp="1"/>
          </p:cNvSpPr>
          <p:nvPr>
            <p:ph type="title"/>
          </p:nvPr>
        </p:nvSpPr>
        <p:spPr>
          <a:xfrm>
            <a:off x="381564" y="652657"/>
            <a:ext cx="8631153" cy="1154043"/>
          </a:xfrm>
        </p:spPr>
        <p:txBody>
          <a:bodyPr/>
          <a:lstStyle/>
          <a:p>
            <a:r>
              <a:rPr lang="en-US" sz="3200" b="1">
                <a:latin typeface="Helvetica"/>
                <a:ea typeface="ＭＳ Ｐゴシック"/>
                <a:cs typeface="Helvetica"/>
              </a:rPr>
              <a:t>Coordinated Media and Digital Campaigns </a:t>
            </a:r>
            <a:r>
              <a:rPr lang="en-US" sz="3200" i="1">
                <a:latin typeface="Helvetica"/>
                <a:ea typeface="ＭＳ Ｐゴシック"/>
                <a:cs typeface="Helvetica"/>
              </a:rPr>
              <a:t>Leading the agenda </a:t>
            </a:r>
          </a:p>
        </p:txBody>
      </p:sp>
      <p:sp>
        <p:nvSpPr>
          <p:cNvPr id="29" name="Title 1">
            <a:extLst>
              <a:ext uri="{FF2B5EF4-FFF2-40B4-BE49-F238E27FC236}">
                <a16:creationId xmlns:a16="http://schemas.microsoft.com/office/drawing/2014/main" id="{CDD8F272-D426-8998-7F87-A9EF789B97AB}"/>
              </a:ext>
            </a:extLst>
          </p:cNvPr>
          <p:cNvSpPr txBox="1">
            <a:spLocks/>
          </p:cNvSpPr>
          <p:nvPr/>
        </p:nvSpPr>
        <p:spPr bwMode="auto">
          <a:xfrm>
            <a:off x="301035" y="5287316"/>
            <a:ext cx="11589930" cy="842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r>
              <a:rPr lang="en-US" sz="3200">
                <a:latin typeface="Helvetica"/>
                <a:ea typeface="ＭＳ Ｐゴシック"/>
              </a:rPr>
              <a:t>The designated RN prescribing standard coming into effect was/is an opportunity to advocate for the profession.</a:t>
            </a:r>
            <a:endParaRPr lang="en-US" sz="3200"/>
          </a:p>
        </p:txBody>
      </p:sp>
      <p:pic>
        <p:nvPicPr>
          <p:cNvPr id="10" name="Content Placeholder 6">
            <a:extLst>
              <a:ext uri="{FF2B5EF4-FFF2-40B4-BE49-F238E27FC236}">
                <a16:creationId xmlns:a16="http://schemas.microsoft.com/office/drawing/2014/main" id="{392B5E39-1EE9-F507-7902-4BC84C20D0A3}"/>
              </a:ext>
            </a:extLst>
          </p:cNvPr>
          <p:cNvPicPr>
            <a:picLocks noChangeAspect="1"/>
          </p:cNvPicPr>
          <p:nvPr/>
        </p:nvPicPr>
        <p:blipFill>
          <a:blip r:embed="rId3"/>
          <a:srcRect t="6424"/>
          <a:stretch>
            <a:fillRect/>
          </a:stretch>
        </p:blipFill>
        <p:spPr bwMode="auto">
          <a:xfrm>
            <a:off x="151760" y="2254736"/>
            <a:ext cx="4223502" cy="2418031"/>
          </a:xfrm>
          <a:prstGeom prst="rect">
            <a:avLst/>
          </a:prstGeom>
          <a:noFill/>
          <a:ln w="9525">
            <a:solidFill>
              <a:schemeClr val="tx1"/>
            </a:solidFill>
            <a:miter lim="800000"/>
            <a:headEnd/>
            <a:tailEnd/>
          </a:ln>
        </p:spPr>
      </p:pic>
      <p:pic>
        <p:nvPicPr>
          <p:cNvPr id="11" name="Picture 10">
            <a:extLst>
              <a:ext uri="{FF2B5EF4-FFF2-40B4-BE49-F238E27FC236}">
                <a16:creationId xmlns:a16="http://schemas.microsoft.com/office/drawing/2014/main" id="{5D35C870-9C1F-5DBF-AC7A-D9698509CCA9}"/>
              </a:ext>
            </a:extLst>
          </p:cNvPr>
          <p:cNvPicPr>
            <a:picLocks noChangeAspect="1"/>
          </p:cNvPicPr>
          <p:nvPr/>
        </p:nvPicPr>
        <p:blipFill>
          <a:blip r:embed="rId4"/>
          <a:stretch>
            <a:fillRect/>
          </a:stretch>
        </p:blipFill>
        <p:spPr>
          <a:xfrm>
            <a:off x="7360667" y="2260315"/>
            <a:ext cx="4636631" cy="2337370"/>
          </a:xfrm>
          <a:prstGeom prst="rect">
            <a:avLst/>
          </a:prstGeom>
          <a:ln>
            <a:solidFill>
              <a:schemeClr val="tx1"/>
            </a:solidFill>
          </a:ln>
        </p:spPr>
      </p:pic>
      <p:pic>
        <p:nvPicPr>
          <p:cNvPr id="12" name="Picture 11">
            <a:extLst>
              <a:ext uri="{FF2B5EF4-FFF2-40B4-BE49-F238E27FC236}">
                <a16:creationId xmlns:a16="http://schemas.microsoft.com/office/drawing/2014/main" id="{8B71C571-14B2-6416-602C-13832070F63A}"/>
              </a:ext>
            </a:extLst>
          </p:cNvPr>
          <p:cNvPicPr>
            <a:picLocks noChangeAspect="1"/>
          </p:cNvPicPr>
          <p:nvPr/>
        </p:nvPicPr>
        <p:blipFill>
          <a:blip r:embed="rId5"/>
          <a:stretch>
            <a:fillRect/>
          </a:stretch>
        </p:blipFill>
        <p:spPr>
          <a:xfrm>
            <a:off x="4487792" y="1808174"/>
            <a:ext cx="2760345" cy="3241652"/>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2AEA4642-5B4D-853C-525F-FDCB6F698F92}"/>
              </a:ext>
            </a:extLst>
          </p:cNvPr>
          <p:cNvCxnSpPr>
            <a:cxnSpLocks/>
          </p:cNvCxnSpPr>
          <p:nvPr/>
        </p:nvCxnSpPr>
        <p:spPr>
          <a:xfrm flipH="1">
            <a:off x="9984432" y="1802596"/>
            <a:ext cx="648072" cy="1194356"/>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C0174929-7EDB-A0FE-D6F4-139C1B1DE5A4}"/>
              </a:ext>
            </a:extLst>
          </p:cNvPr>
          <p:cNvSpPr txBox="1">
            <a:spLocks/>
          </p:cNvSpPr>
          <p:nvPr/>
        </p:nvSpPr>
        <p:spPr bwMode="auto">
          <a:xfrm>
            <a:off x="8587601" y="1155045"/>
            <a:ext cx="3441734" cy="5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lang="en-AU" sz="3300" kern="1200" baseline="0" dirty="0" smtClean="0">
                <a:solidFill>
                  <a:srgbClr val="ADC32B"/>
                </a:solidFill>
                <a:latin typeface="Helvetica" panose="020B0500000000000000" pitchFamily="34" charset="0"/>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cs typeface="ＭＳ Ｐゴシック" charset="-128"/>
              </a:defRPr>
            </a:lvl9pPr>
          </a:lstStyle>
          <a:p>
            <a:pPr algn="ctr"/>
            <a:r>
              <a:rPr lang="en-US" sz="1800"/>
              <a:t>ACN led a spike in media mentions of the word ‘nurse’.</a:t>
            </a:r>
          </a:p>
        </p:txBody>
      </p:sp>
    </p:spTree>
    <p:extLst>
      <p:ext uri="{BB962C8B-B14F-4D97-AF65-F5344CB8AC3E}">
        <p14:creationId xmlns:p14="http://schemas.microsoft.com/office/powerpoint/2010/main" val="852099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N">
      <a:dk1>
        <a:srgbClr val="242527"/>
      </a:dk1>
      <a:lt1>
        <a:sysClr val="window" lastClr="FFFFFF"/>
      </a:lt1>
      <a:dk2>
        <a:srgbClr val="ADC32B"/>
      </a:dk2>
      <a:lt2>
        <a:srgbClr val="EEECE1"/>
      </a:lt2>
      <a:accent1>
        <a:srgbClr val="004E78"/>
      </a:accent1>
      <a:accent2>
        <a:srgbClr val="038373"/>
      </a:accent2>
      <a:accent3>
        <a:srgbClr val="CA496B"/>
      </a:accent3>
      <a:accent4>
        <a:srgbClr val="90AFAF"/>
      </a:accent4>
      <a:accent5>
        <a:srgbClr val="8CA88F"/>
      </a:accent5>
      <a:accent6>
        <a:srgbClr val="E2A0A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N Powerpoint Template_2026" id="{11560B4D-07C4-4BA9-B2DA-24FA9B603CB5}" vid="{B56384BD-E199-4A95-AAD2-C42085DD5B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13fc3b-2fe3-4c31-9e94-d478d2f05b15">
      <Terms xmlns="http://schemas.microsoft.com/office/infopath/2007/PartnerControls"/>
    </lcf76f155ced4ddcb4097134ff3c332f>
    <TaxCatchAll xmlns="91ee526b-40e8-4620-8d58-41c3b21608f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2F82D97806848B542E113B02A3122" ma:contentTypeVersion="10" ma:contentTypeDescription="Create a new document." ma:contentTypeScope="" ma:versionID="21ef4a01cb967ed3dfd9f835af90fd91">
  <xsd:schema xmlns:xsd="http://www.w3.org/2001/XMLSchema" xmlns:xs="http://www.w3.org/2001/XMLSchema" xmlns:p="http://schemas.microsoft.com/office/2006/metadata/properties" xmlns:ns2="3b13fc3b-2fe3-4c31-9e94-d478d2f05b15" xmlns:ns3="91ee526b-40e8-4620-8d58-41c3b21608f0" targetNamespace="http://schemas.microsoft.com/office/2006/metadata/properties" ma:root="true" ma:fieldsID="5ea93471c2626a93d94af7d6571ff093" ns2:_="" ns3:_="">
    <xsd:import namespace="3b13fc3b-2fe3-4c31-9e94-d478d2f05b15"/>
    <xsd:import namespace="91ee526b-40e8-4620-8d58-41c3b21608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13fc3b-2fe3-4c31-9e94-d478d2f05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f2639b-c858-4899-842d-7aa02b9e3c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ee526b-40e8-4620-8d58-41c3b21608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8b9e85a-bdc1-4dca-b2e3-857d7030cffe}" ma:internalName="TaxCatchAll" ma:showField="CatchAllData" ma:web="91ee526b-40e8-4620-8d58-41c3b21608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EF95A-47F9-4E01-A4CF-9F486D4B788C}">
  <ds:schemaRefs>
    <ds:schemaRef ds:uri="http://schemas.microsoft.com/sharepoint/v3/contenttype/forms"/>
  </ds:schemaRefs>
</ds:datastoreItem>
</file>

<file path=customXml/itemProps2.xml><?xml version="1.0" encoding="utf-8"?>
<ds:datastoreItem xmlns:ds="http://schemas.openxmlformats.org/officeDocument/2006/customXml" ds:itemID="{BAB6AB1D-6F3F-480E-95A4-59B1BCC8AAB1}">
  <ds:schemaRefs>
    <ds:schemaRef ds:uri="http://schemas.openxmlformats.org/package/2006/metadata/core-properties"/>
    <ds:schemaRef ds:uri="http://schemas.microsoft.com/office/2006/documentManagement/types"/>
    <ds:schemaRef ds:uri="e800cd50-d740-48c5-bc64-9843319330d1"/>
    <ds:schemaRef ds:uri="http://schemas.microsoft.com/office/infopath/2007/PartnerControls"/>
    <ds:schemaRef ds:uri="http://www.w3.org/XML/1998/namespace"/>
    <ds:schemaRef ds:uri="http://purl.org/dc/dcmitype/"/>
    <ds:schemaRef ds:uri="http://purl.org/dc/elements/1.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A11AC5B-98ED-439A-89A7-68D99232588E}"/>
</file>

<file path=docProps/app.xml><?xml version="1.0" encoding="utf-8"?>
<Properties xmlns="http://schemas.openxmlformats.org/officeDocument/2006/extended-properties" xmlns:vt="http://schemas.openxmlformats.org/officeDocument/2006/docPropsVTypes">
  <Template>ACN Powerpoint Template_2026</Template>
  <TotalTime>0</TotalTime>
  <Words>602</Words>
  <Application>Microsoft Office PowerPoint</Application>
  <PresentationFormat>Widescreen</PresentationFormat>
  <Paragraphs>53</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Helvetica</vt:lpstr>
      <vt:lpstr>Office Theme</vt:lpstr>
      <vt:lpstr>CONNMO Presentation I 27 March 2026  Successful Collaborations  Advocacy for Nurse-Led Care  Dr Kathryn Zeitz – Chief Executive Officer</vt:lpstr>
      <vt:lpstr>Acknowledgement of Country    In the spirit of reconciliation, ACN acknowledges the Traditional Custodians of Country throughout Australia and their connections to land, sea, and community.    We pay our respects to elders past and present and extend that respect to all Aboriginal and Torres Strait Islander peoples today.</vt:lpstr>
      <vt:lpstr>ACN Successful Collaborations</vt:lpstr>
      <vt:lpstr>PowerPoint Presentation</vt:lpstr>
      <vt:lpstr>Professional collaborations</vt:lpstr>
      <vt:lpstr>Pre Budget submission collateral for building a nursing-centric health agenda</vt:lpstr>
      <vt:lpstr>Part of the task is to explain nursing</vt:lpstr>
      <vt:lpstr>Coordinated Media and Digital Campaigns   Working with nurses’ stories brings our advocacy to life</vt:lpstr>
      <vt:lpstr>Coordinated Media and Digital Campaigns Leading the agenda </vt:lpstr>
      <vt:lpstr>Coordinated Media and Digital Campaigns</vt:lpstr>
      <vt:lpstr>Expected outcomes</vt:lpstr>
      <vt:lpstr>We are keen to work with you</vt:lpstr>
    </vt:vector>
  </TitlesOfParts>
  <Company>ACN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Lexi Metherell</dc:creator>
  <cp:lastModifiedBy>Jan Ljubojevic</cp:lastModifiedBy>
  <cp:revision>10</cp:revision>
  <dcterms:created xsi:type="dcterms:W3CDTF">2026-03-23T04:44:49Z</dcterms:created>
  <dcterms:modified xsi:type="dcterms:W3CDTF">2026-04-27T23:07:59Z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0x0101002E92F82D97806848B542E113B02A3122</vt:lpwstr>
  </property>
  <property fmtid="{D5CDD505-2E9C-101B-9397-08002B2CF9AE}" pid="3" name="MediaServiceImageTags">
    <vt:lpwstr/>
  </property>
</Properties>
</file>